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4" r:id="rId4"/>
    <p:sldId id="259" r:id="rId5"/>
    <p:sldId id="258" r:id="rId6"/>
    <p:sldId id="263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dictated by three main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D9A4-BB5A-5444-77E0-99CDE035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Elasticity – polymer chains are formed by a series of connected monomers</a:t>
            </a:r>
          </a:p>
          <a:p>
            <a:r>
              <a:rPr lang="en-US" dirty="0"/>
              <a:t>Hydrophobicity – van der Waals interactions between monomers and solvent</a:t>
            </a:r>
          </a:p>
          <a:p>
            <a:r>
              <a:rPr lang="en-US" dirty="0"/>
              <a:t>Electrostatics – charged monomeric groups and dissolved salt 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influence polyelectrolyte morphology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1881E-6879-9FD8-6548-5A30B51A7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067" y="1317947"/>
                <a:ext cx="7306733" cy="1712843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Competition between hydrophobicity, long-range electrostatics, and polymer elasticity can lead to complex morphologies</a:t>
                </a:r>
              </a:p>
              <a:p>
                <a:pPr lvl="1"/>
                <a:r>
                  <a:rPr lang="en-US" sz="1600" dirty="0"/>
                  <a:t>These factors can be tuned by monomer chemistry </a:t>
                </a:r>
              </a:p>
              <a:p>
                <a:pPr lvl="2"/>
                <a:r>
                  <a:rPr lang="en-US" sz="1600" dirty="0"/>
                  <a:t>E.g., Backbone charge density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, Flory—Huggins interaction parameter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1600" dirty="0"/>
                  <a:t>, </a:t>
                </a:r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1881E-6879-9FD8-6548-5A30B51A7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067" y="1317947"/>
                <a:ext cx="7306733" cy="1712843"/>
              </a:xfrm>
              <a:blipFill>
                <a:blip r:embed="rId2"/>
                <a:stretch>
                  <a:fillRect l="-334" t="-1423" r="-1085" b="-6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D9F423-322A-72F3-7C43-B055016F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83" y="1080219"/>
            <a:ext cx="3190302" cy="247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6AB7392-CAD9-D6C5-96F9-168DD75D8BB3}"/>
              </a:ext>
            </a:extLst>
          </p:cNvPr>
          <p:cNvGrpSpPr/>
          <p:nvPr/>
        </p:nvGrpSpPr>
        <p:grpSpPr>
          <a:xfrm>
            <a:off x="1966259" y="3738676"/>
            <a:ext cx="6456081" cy="2982799"/>
            <a:chOff x="5238625" y="3522620"/>
            <a:chExt cx="6456081" cy="298279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104E029-F174-178E-FB4B-281C47966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625" y="3861174"/>
              <a:ext cx="6456081" cy="2644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1200FE2-958D-BCCC-7049-2444FC7FB703}"/>
                    </a:ext>
                  </a:extLst>
                </p:cNvPr>
                <p:cNvSpPr txBox="1"/>
                <p:nvPr/>
              </p:nvSpPr>
              <p:spPr>
                <a:xfrm>
                  <a:off x="7173506" y="3522620"/>
                  <a:ext cx="310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(For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1200FE2-958D-BCCC-7049-2444FC7FB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506" y="3522620"/>
                  <a:ext cx="3107267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F3D4C9-7B1A-9709-5B6D-4D81F5F3D0BE}"/>
              </a:ext>
            </a:extLst>
          </p:cNvPr>
          <p:cNvSpPr txBox="1"/>
          <p:nvPr/>
        </p:nvSpPr>
        <p:spPr>
          <a:xfrm>
            <a:off x="491067" y="3369344"/>
            <a:ext cx="94064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ucida grande" panose="020B0502040204020203"/>
              </a:rPr>
              <a:t>A robust theoretical framework can provide molecular details, such as density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792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Nafion</vt:lpstr>
      <vt:lpstr>Polyelectrolyte behavior is dictated by three main interactions</vt:lpstr>
      <vt:lpstr>These interactions influence polyelectrolyte morphology</vt:lpstr>
      <vt:lpstr>Motivation</vt:lpstr>
      <vt:lpstr>System</vt:lpstr>
      <vt:lpstr>Model</vt:lpstr>
      <vt:lpstr>Sidechain only    (Continuous Gaussian Chain)</vt:lpstr>
      <vt:lpstr>Sidechain only    (Continuous Gaussian Chain)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54</cp:revision>
  <dcterms:created xsi:type="dcterms:W3CDTF">2022-03-28T18:43:16Z</dcterms:created>
  <dcterms:modified xsi:type="dcterms:W3CDTF">2024-07-18T00:24:31Z</dcterms:modified>
</cp:coreProperties>
</file>