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4D24C5-B6BA-CC6F-8C09-6C335B8E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CC3FAF-E4CE-C310-2A30-34EDCAB7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1" y="588011"/>
            <a:ext cx="3624798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68A2D7-CE62-FF09-F397-0CBB91C1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5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F846FAB-8309-7BE3-F4DB-ABA78888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7" y="3963956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27</cp:revision>
  <dcterms:created xsi:type="dcterms:W3CDTF">2022-05-19T15:06:45Z</dcterms:created>
  <dcterms:modified xsi:type="dcterms:W3CDTF">2022-08-04T22:15:09Z</dcterms:modified>
</cp:coreProperties>
</file>