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3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688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52</cp:revision>
  <dcterms:created xsi:type="dcterms:W3CDTF">2022-03-28T18:43:16Z</dcterms:created>
  <dcterms:modified xsi:type="dcterms:W3CDTF">2024-06-21T20:13:34Z</dcterms:modified>
</cp:coreProperties>
</file>