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8" r:id="rId4"/>
    <p:sldId id="263" r:id="rId5"/>
    <p:sldId id="257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2.5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of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65" y="4011724"/>
            <a:ext cx="5262935" cy="234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2305</TotalTime>
  <Words>685</Words>
  <Application>Microsoft Office PowerPoint</Application>
  <PresentationFormat>Widescreen</PresentationFormat>
  <Paragraphs>94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FreightSans Pro Semibold</vt:lpstr>
      <vt:lpstr>Lucida grande</vt:lpstr>
      <vt:lpstr>Lucida grande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49</cp:revision>
  <dcterms:created xsi:type="dcterms:W3CDTF">2022-03-28T18:43:16Z</dcterms:created>
  <dcterms:modified xsi:type="dcterms:W3CDTF">2024-06-21T20:08:22Z</dcterms:modified>
</cp:coreProperties>
</file>