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8" r:id="rId3"/>
    <p:sldId id="280" r:id="rId4"/>
    <p:sldId id="279" r:id="rId5"/>
    <p:sldId id="281" r:id="rId6"/>
    <p:sldId id="277" r:id="rId7"/>
    <p:sldId id="271" r:id="rId8"/>
    <p:sldId id="268" r:id="rId9"/>
    <p:sldId id="274" r:id="rId10"/>
    <p:sldId id="272" r:id="rId11"/>
    <p:sldId id="269" r:id="rId12"/>
    <p:sldId id="270" r:id="rId13"/>
    <p:sldId id="275" r:id="rId14"/>
    <p:sldId id="267" r:id="rId15"/>
    <p:sldId id="266" r:id="rId16"/>
    <p:sldId id="265" r:id="rId17"/>
    <p:sldId id="258" r:id="rId18"/>
    <p:sldId id="263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(s, 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119035" y="873406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72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s002N050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793" y="2120491"/>
            <a:ext cx="611516" cy="361741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0F0968C-FC48-7105-D7B4-02FCA98C8BE9}"/>
              </a:ext>
            </a:extLst>
          </p:cNvPr>
          <p:cNvGrpSpPr/>
          <p:nvPr/>
        </p:nvGrpSpPr>
        <p:grpSpPr>
          <a:xfrm>
            <a:off x="5707427" y="923922"/>
            <a:ext cx="3437311" cy="2097195"/>
            <a:chOff x="4131297" y="2763214"/>
            <a:chExt cx="3437311" cy="20971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DEDDB2-39DE-0565-9F7E-A49CB473C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1297" y="2763214"/>
              <a:ext cx="3437311" cy="209719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0DE2B6-25D0-E419-F862-310C84AE8B3E}"/>
                </a:ext>
              </a:extLst>
            </p:cNvPr>
            <p:cNvSpPr txBox="1"/>
            <p:nvPr/>
          </p:nvSpPr>
          <p:spPr>
            <a:xfrm>
              <a:off x="6021814" y="2822043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N100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E52E81-C959-9993-7932-19ABA699036F}"/>
              </a:ext>
            </a:extLst>
          </p:cNvPr>
          <p:cNvGrpSpPr/>
          <p:nvPr/>
        </p:nvGrpSpPr>
        <p:grpSpPr>
          <a:xfrm>
            <a:off x="2119035" y="2759481"/>
            <a:ext cx="3429428" cy="2097194"/>
            <a:chOff x="627238" y="2847251"/>
            <a:chExt cx="3429428" cy="209719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858CEF-5B6E-5D5A-1D18-A46DCC94B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238" y="2847251"/>
              <a:ext cx="3429428" cy="20971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3C90A-B18D-75A1-A841-3D25370B026E}"/>
                </a:ext>
              </a:extLst>
            </p:cNvPr>
            <p:cNvSpPr txBox="1"/>
            <p:nvPr/>
          </p:nvSpPr>
          <p:spPr>
            <a:xfrm>
              <a:off x="2560158" y="2986253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9C8E88-3060-C3AB-894E-CD6BD3B55B23}"/>
              </a:ext>
            </a:extLst>
          </p:cNvPr>
          <p:cNvGrpSpPr/>
          <p:nvPr/>
        </p:nvGrpSpPr>
        <p:grpSpPr>
          <a:xfrm>
            <a:off x="2143731" y="4630880"/>
            <a:ext cx="3386665" cy="2037993"/>
            <a:chOff x="651934" y="4737700"/>
            <a:chExt cx="3386665" cy="203799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4683BD-51E9-D0B8-1CA0-BD1622246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934" y="4737700"/>
              <a:ext cx="3386665" cy="2037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DE3808-C7BA-A176-9732-36F9B329364F}"/>
                </a:ext>
              </a:extLst>
            </p:cNvPr>
            <p:cNvSpPr txBox="1"/>
            <p:nvPr/>
          </p:nvSpPr>
          <p:spPr>
            <a:xfrm>
              <a:off x="2560664" y="4876070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s010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E0FD95-95AB-07CD-1B7B-D692E9DCBE2F}"/>
              </a:ext>
            </a:extLst>
          </p:cNvPr>
          <p:cNvGrpSpPr/>
          <p:nvPr/>
        </p:nvGrpSpPr>
        <p:grpSpPr>
          <a:xfrm>
            <a:off x="5707428" y="2826962"/>
            <a:ext cx="3384480" cy="2018738"/>
            <a:chOff x="4215630" y="2838531"/>
            <a:chExt cx="3413043" cy="203577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86913CA-DF64-4820-EB03-ED6F0CA5E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15630" y="2838531"/>
              <a:ext cx="3413043" cy="203577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A8C750-7D0F-489A-19C1-3594A59363F1}"/>
                </a:ext>
              </a:extLst>
            </p:cNvPr>
            <p:cNvSpPr txBox="1"/>
            <p:nvPr/>
          </p:nvSpPr>
          <p:spPr>
            <a:xfrm>
              <a:off x="6082863" y="2932732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N150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BD1F26-45A1-586D-7169-8E4C4BA91B4D}"/>
              </a:ext>
            </a:extLst>
          </p:cNvPr>
          <p:cNvGrpSpPr/>
          <p:nvPr/>
        </p:nvGrpSpPr>
        <p:grpSpPr>
          <a:xfrm>
            <a:off x="5692769" y="4668815"/>
            <a:ext cx="3427195" cy="2053717"/>
            <a:chOff x="4200972" y="4680385"/>
            <a:chExt cx="3466626" cy="207734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00258AB-8637-D840-0C30-B52F934B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0972" y="4680385"/>
              <a:ext cx="3466626" cy="207734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B03169-B7E0-056A-E334-3B5091FB87CB}"/>
                </a:ext>
              </a:extLst>
            </p:cNvPr>
            <p:cNvSpPr txBox="1"/>
            <p:nvPr/>
          </p:nvSpPr>
          <p:spPr>
            <a:xfrm>
              <a:off x="6134710" y="4896001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N200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721C14F-913A-98EC-A87E-A9275AA7311C}"/>
              </a:ext>
            </a:extLst>
          </p:cNvPr>
          <p:cNvSpPr/>
          <p:nvPr/>
        </p:nvSpPr>
        <p:spPr>
          <a:xfrm>
            <a:off x="8753500" y="2645512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183033-CA5D-7D1E-A620-F522F24B7BBF}"/>
              </a:ext>
            </a:extLst>
          </p:cNvPr>
          <p:cNvSpPr/>
          <p:nvPr/>
        </p:nvSpPr>
        <p:spPr>
          <a:xfrm>
            <a:off x="8753102" y="450096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5615B-BB8E-1A2C-AE01-D8347E04BAF8}"/>
              </a:ext>
            </a:extLst>
          </p:cNvPr>
          <p:cNvSpPr/>
          <p:nvPr/>
        </p:nvSpPr>
        <p:spPr>
          <a:xfrm>
            <a:off x="5224132" y="6326718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199436" y="2593907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A8F28-14C3-3E7F-E1FE-2A1775EAD149}"/>
              </a:ext>
            </a:extLst>
          </p:cNvPr>
          <p:cNvSpPr/>
          <p:nvPr/>
        </p:nvSpPr>
        <p:spPr>
          <a:xfrm>
            <a:off x="5224132" y="4469851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ED9276-B2CB-38A7-13CA-B5B554EC197C}"/>
              </a:ext>
            </a:extLst>
          </p:cNvPr>
          <p:cNvSpPr/>
          <p:nvPr/>
        </p:nvSpPr>
        <p:spPr>
          <a:xfrm>
            <a:off x="8814712" y="633578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45770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(x, a)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726" y="2089060"/>
            <a:ext cx="611516" cy="3617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E1266F-FF5E-027D-B46E-4F5E53DC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607" y="869192"/>
            <a:ext cx="3453697" cy="2094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A00D1F-C785-B3A5-1176-D40C2FA75484}"/>
              </a:ext>
            </a:extLst>
          </p:cNvPr>
          <p:cNvSpPr txBox="1"/>
          <p:nvPr/>
        </p:nvSpPr>
        <p:spPr>
          <a:xfrm>
            <a:off x="4070227" y="1004335"/>
            <a:ext cx="142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a000x055s002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116607" y="2770451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421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x075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828B159-62EA-2597-498D-1F8D2D48D8B7}"/>
              </a:ext>
            </a:extLst>
          </p:cNvPr>
          <p:cNvSpPr/>
          <p:nvPr/>
        </p:nvSpPr>
        <p:spPr>
          <a:xfrm>
            <a:off x="5121057" y="258656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A82D20-5CCC-8411-5966-AA4C82334625}"/>
              </a:ext>
            </a:extLst>
          </p:cNvPr>
          <p:cNvGrpSpPr/>
          <p:nvPr/>
        </p:nvGrpSpPr>
        <p:grpSpPr>
          <a:xfrm>
            <a:off x="2145674" y="4612321"/>
            <a:ext cx="3433346" cy="2097195"/>
            <a:chOff x="316874" y="4625337"/>
            <a:chExt cx="3433346" cy="20971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E2A0B3-976E-CBCD-A46E-B65D1620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874" y="4625337"/>
              <a:ext cx="3433346" cy="20971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38D671-2C35-7FD4-C347-FF6DB1045AC1}"/>
                </a:ext>
              </a:extLst>
            </p:cNvPr>
            <p:cNvSpPr txBox="1"/>
            <p:nvPr/>
          </p:nvSpPr>
          <p:spPr>
            <a:xfrm>
              <a:off x="2241427" y="4756721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x100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121057" y="445948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4FF892-120B-7F76-606E-C9EFADBFD433}"/>
              </a:ext>
            </a:extLst>
          </p:cNvPr>
          <p:cNvSpPr/>
          <p:nvPr/>
        </p:nvSpPr>
        <p:spPr>
          <a:xfrm>
            <a:off x="5191603" y="629848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3242B5-1BCB-D4FD-728E-4BE0A1320CD0}"/>
              </a:ext>
            </a:extLst>
          </p:cNvPr>
          <p:cNvGrpSpPr/>
          <p:nvPr/>
        </p:nvGrpSpPr>
        <p:grpSpPr>
          <a:xfrm>
            <a:off x="5902792" y="915564"/>
            <a:ext cx="3251425" cy="2060521"/>
            <a:chOff x="4073992" y="928580"/>
            <a:chExt cx="3251425" cy="206052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23A8D83-03FE-35C2-9526-F8D63B3F7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73992" y="928580"/>
              <a:ext cx="3251425" cy="206052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76C8A4-7817-78F7-90BC-C7B53646761A}"/>
                </a:ext>
              </a:extLst>
            </p:cNvPr>
            <p:cNvSpPr txBox="1"/>
            <p:nvPr/>
          </p:nvSpPr>
          <p:spPr>
            <a:xfrm>
              <a:off x="5814079" y="999765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35BE69-4569-C923-C220-5083141AA4EC}"/>
              </a:ext>
            </a:extLst>
          </p:cNvPr>
          <p:cNvGrpSpPr/>
          <p:nvPr/>
        </p:nvGrpSpPr>
        <p:grpSpPr>
          <a:xfrm>
            <a:off x="5902792" y="2794189"/>
            <a:ext cx="3251424" cy="2049718"/>
            <a:chOff x="4073992" y="2807205"/>
            <a:chExt cx="3251424" cy="2049718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7008589-EF14-2BCA-C8D3-EAA412DD3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73992" y="2807205"/>
              <a:ext cx="3251424" cy="204971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7EADBC-8477-28D4-BD56-F4560B21E1FD}"/>
                </a:ext>
              </a:extLst>
            </p:cNvPr>
            <p:cNvSpPr txBox="1"/>
            <p:nvPr/>
          </p:nvSpPr>
          <p:spPr>
            <a:xfrm>
              <a:off x="5814079" y="2925862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a020x075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B541305-F82D-42E4-4D58-459CC806A261}"/>
              </a:ext>
            </a:extLst>
          </p:cNvPr>
          <p:cNvGrpSpPr/>
          <p:nvPr/>
        </p:nvGrpSpPr>
        <p:grpSpPr>
          <a:xfrm>
            <a:off x="5880140" y="4672352"/>
            <a:ext cx="3251424" cy="2050180"/>
            <a:chOff x="4051340" y="4685368"/>
            <a:chExt cx="3251424" cy="205018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EB4FC1F-A624-46BB-F423-4D50C33C2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51340" y="4685368"/>
              <a:ext cx="3251424" cy="205018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BC90B78-388A-194F-76AD-4F2016119825}"/>
                </a:ext>
              </a:extLst>
            </p:cNvPr>
            <p:cNvSpPr txBox="1"/>
            <p:nvPr/>
          </p:nvSpPr>
          <p:spPr>
            <a:xfrm>
              <a:off x="5814079" y="4925998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a030x075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8041710-6FD8-4FB7-1486-39ADE81D5376}"/>
              </a:ext>
            </a:extLst>
          </p:cNvPr>
          <p:cNvSpPr/>
          <p:nvPr/>
        </p:nvSpPr>
        <p:spPr>
          <a:xfrm>
            <a:off x="8859427" y="632555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63DB17-8142-0DC2-E50E-ED76BF849776}"/>
              </a:ext>
            </a:extLst>
          </p:cNvPr>
          <p:cNvSpPr/>
          <p:nvPr/>
        </p:nvSpPr>
        <p:spPr>
          <a:xfrm>
            <a:off x="8859427" y="4485445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BC2824-7410-AAE5-65F2-32EA62B33217}"/>
              </a:ext>
            </a:extLst>
          </p:cNvPr>
          <p:cNvSpPr/>
          <p:nvPr/>
        </p:nvSpPr>
        <p:spPr>
          <a:xfrm>
            <a:off x="8773998" y="255875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387991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52400"/>
            <a:ext cx="10515600" cy="846667"/>
          </a:xfrm>
        </p:spPr>
        <p:txBody>
          <a:bodyPr/>
          <a:lstStyle/>
          <a:p>
            <a:r>
              <a:rPr lang="en-US" dirty="0"/>
              <a:t>Numerical space (</a:t>
            </a:r>
            <a:r>
              <a:rPr lang="en-US" dirty="0" err="1"/>
              <a:t>dz</a:t>
            </a:r>
            <a:r>
              <a:rPr lang="en-US" dirty="0"/>
              <a:t>, ds, Y)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3F0B45-BB66-3557-9F93-21BAD433EB8E}"/>
              </a:ext>
            </a:extLst>
          </p:cNvPr>
          <p:cNvGrpSpPr/>
          <p:nvPr/>
        </p:nvGrpSpPr>
        <p:grpSpPr>
          <a:xfrm>
            <a:off x="79907" y="999067"/>
            <a:ext cx="3539593" cy="1972099"/>
            <a:chOff x="79907" y="999067"/>
            <a:chExt cx="3857094" cy="23132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5A1A42-0E04-194D-6BE4-B45470695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07" y="999067"/>
              <a:ext cx="3857094" cy="231328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B00EC19-3040-94C5-7131-C52E5DACA845}"/>
                </a:ext>
              </a:extLst>
            </p:cNvPr>
            <p:cNvSpPr txBox="1"/>
            <p:nvPr/>
          </p:nvSpPr>
          <p:spPr>
            <a:xfrm>
              <a:off x="2290138" y="1122868"/>
              <a:ext cx="1530823" cy="397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a010x075ds05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DDD7F6-BE41-F183-3FAA-AF3653BA094B}"/>
              </a:ext>
            </a:extLst>
          </p:cNvPr>
          <p:cNvGrpSpPr/>
          <p:nvPr/>
        </p:nvGrpSpPr>
        <p:grpSpPr>
          <a:xfrm>
            <a:off x="79907" y="2772150"/>
            <a:ext cx="3539593" cy="1977065"/>
            <a:chOff x="79907" y="3078259"/>
            <a:chExt cx="3857094" cy="231910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C56C677-F558-8E4F-2EEA-35AC8E3AF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907" y="3078259"/>
              <a:ext cx="3857094" cy="231910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4B8FF2-A841-C253-60D6-DF2A80E81D18}"/>
                </a:ext>
              </a:extLst>
            </p:cNvPr>
            <p:cNvSpPr txBox="1"/>
            <p:nvPr/>
          </p:nvSpPr>
          <p:spPr>
            <a:xfrm>
              <a:off x="2290139" y="3187083"/>
              <a:ext cx="1530823" cy="397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a010x075ds10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2E98D1-8115-CD34-E9A0-37910EF62244}"/>
              </a:ext>
            </a:extLst>
          </p:cNvPr>
          <p:cNvGrpSpPr/>
          <p:nvPr/>
        </p:nvGrpSpPr>
        <p:grpSpPr>
          <a:xfrm>
            <a:off x="79907" y="4575579"/>
            <a:ext cx="3539594" cy="2130021"/>
            <a:chOff x="79907" y="4575579"/>
            <a:chExt cx="3539594" cy="213002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0B4132D-6150-6853-9E07-10B9E5CD8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07" y="4575579"/>
              <a:ext cx="3539594" cy="213002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25A14B-B6FE-4BF6-E7EE-D3BFB4FA517E}"/>
                </a:ext>
              </a:extLst>
            </p:cNvPr>
            <p:cNvSpPr txBox="1"/>
            <p:nvPr/>
          </p:nvSpPr>
          <p:spPr>
            <a:xfrm>
              <a:off x="2108200" y="4605318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a010x075ds15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7F62A8-D9A7-9DB1-0B13-BBEC8356646B}"/>
              </a:ext>
            </a:extLst>
          </p:cNvPr>
          <p:cNvGrpSpPr/>
          <p:nvPr/>
        </p:nvGrpSpPr>
        <p:grpSpPr>
          <a:xfrm>
            <a:off x="3619500" y="999067"/>
            <a:ext cx="3119967" cy="1947443"/>
            <a:chOff x="3619500" y="999067"/>
            <a:chExt cx="3119967" cy="194744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DF2A8D0-22BC-8128-A017-D932AB966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19500" y="999067"/>
              <a:ext cx="3119967" cy="194744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A7F78B-8A1D-1FA5-1712-166BDC18AA4C}"/>
                </a:ext>
              </a:extLst>
            </p:cNvPr>
            <p:cNvSpPr txBox="1"/>
            <p:nvPr/>
          </p:nvSpPr>
          <p:spPr>
            <a:xfrm>
              <a:off x="5266267" y="1095447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60A013-DEB0-67DA-426C-BC415D091107}"/>
              </a:ext>
            </a:extLst>
          </p:cNvPr>
          <p:cNvGrpSpPr/>
          <p:nvPr/>
        </p:nvGrpSpPr>
        <p:grpSpPr>
          <a:xfrm>
            <a:off x="3619500" y="2784421"/>
            <a:ext cx="3119967" cy="1952522"/>
            <a:chOff x="3619500" y="2784421"/>
            <a:chExt cx="3119967" cy="195252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D2C9551-D86C-FE5E-3C01-0620304C9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19500" y="2784421"/>
              <a:ext cx="3119967" cy="195252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A90E3D-76A5-763F-130E-7FEF9F936B56}"/>
                </a:ext>
              </a:extLst>
            </p:cNvPr>
            <p:cNvSpPr txBox="1"/>
            <p:nvPr/>
          </p:nvSpPr>
          <p:spPr>
            <a:xfrm>
              <a:off x="5266267" y="2880801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a010x075Y5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D67FCE-99D1-E887-B126-049948A82ADE}"/>
              </a:ext>
            </a:extLst>
          </p:cNvPr>
          <p:cNvGrpSpPr/>
          <p:nvPr/>
        </p:nvGrpSpPr>
        <p:grpSpPr>
          <a:xfrm>
            <a:off x="3643208" y="4611553"/>
            <a:ext cx="3096259" cy="1952522"/>
            <a:chOff x="3643208" y="4611553"/>
            <a:chExt cx="3096259" cy="195252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33240DC-2A4A-7FC9-93E4-3DE62197F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43208" y="4611553"/>
              <a:ext cx="3096259" cy="195252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0A81A1-BF0A-E34C-1266-179C3EF9AAAF}"/>
                </a:ext>
              </a:extLst>
            </p:cNvPr>
            <p:cNvSpPr txBox="1"/>
            <p:nvPr/>
          </p:nvSpPr>
          <p:spPr>
            <a:xfrm>
              <a:off x="5266267" y="4664046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331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B3C7-F631-659A-C8FC-3120DC85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573"/>
            <a:ext cx="10515600" cy="777875"/>
          </a:xfrm>
        </p:spPr>
        <p:txBody>
          <a:bodyPr/>
          <a:lstStyle/>
          <a:p>
            <a:r>
              <a:rPr lang="en-US" dirty="0"/>
              <a:t>Plate size (Lx=Ly)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E57FD-FD23-4059-E055-26E7B9F0C5ED}"/>
              </a:ext>
            </a:extLst>
          </p:cNvPr>
          <p:cNvSpPr txBox="1"/>
          <p:nvPr/>
        </p:nvSpPr>
        <p:spPr>
          <a:xfrm>
            <a:off x="1210733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a020x075; </a:t>
            </a:r>
            <a:r>
              <a:rPr lang="en-US" dirty="0" err="1"/>
              <a:t>Lxy</a:t>
            </a:r>
            <a:r>
              <a:rPr lang="en-US" dirty="0"/>
              <a:t> = 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255F1E-07EC-3B42-EA3C-9679AC8BE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850" y="1990183"/>
            <a:ext cx="611229" cy="3474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63BB78-A038-5F12-1CD3-2FE1BC1E6C7E}"/>
              </a:ext>
            </a:extLst>
          </p:cNvPr>
          <p:cNvSpPr txBox="1"/>
          <p:nvPr/>
        </p:nvSpPr>
        <p:spPr>
          <a:xfrm>
            <a:off x="4356190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0AA9C2-1426-5048-A0CF-AAB1CD7BC91E}"/>
              </a:ext>
            </a:extLst>
          </p:cNvPr>
          <p:cNvSpPr txBox="1"/>
          <p:nvPr/>
        </p:nvSpPr>
        <p:spPr>
          <a:xfrm>
            <a:off x="7988211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AE3E8F-64BE-13BD-179F-FDF3DBE70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723" y="2464627"/>
            <a:ext cx="3216250" cy="40203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1E615B-3BEA-0CAB-DF78-CF525F974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044" y="2615993"/>
            <a:ext cx="2496276" cy="35990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CCF625-3D0F-0AFE-BC70-87E370411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053" y="2615993"/>
            <a:ext cx="1456059" cy="339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91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F233-5CF5-2BDC-D3DB-701A3D86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0"/>
            <a:ext cx="10515600" cy="1325563"/>
          </a:xfrm>
        </p:spPr>
        <p:txBody>
          <a:bodyPr/>
          <a:lstStyle/>
          <a:p>
            <a:r>
              <a:rPr lang="en-US" dirty="0"/>
              <a:t>DGC (3D; </a:t>
            </a:r>
            <a:r>
              <a:rPr lang="en-US" dirty="0" err="1"/>
              <a:t>NxNy</a:t>
            </a:r>
            <a:r>
              <a:rPr lang="en-US" dirty="0"/>
              <a:t>=1) vs MDE (1D)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2C9205F-2030-6BF4-16D6-0343DF32D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847" y="1390650"/>
            <a:ext cx="3116512" cy="254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55D0EF1-C8E5-9369-6F0D-3396A363B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46" y="1390650"/>
            <a:ext cx="3116513" cy="254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D5E2B62-B8E8-32DB-7C31-2BB691DB8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047" y="1390650"/>
            <a:ext cx="3383241" cy="281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F9D445-F23B-D19E-2988-14612421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80" y="1246255"/>
            <a:ext cx="2782887" cy="22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A3EDB5AC-BA83-E4F5-B713-9E5B94289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181" y="1246255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78EC-2432-1BD8-8C37-76F224DB1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84EF9-C50C-E397-3422-F68672353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82" y="2612496"/>
            <a:ext cx="1438476" cy="38105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C77B2E-809B-04EF-B51B-31EF16B29D52}"/>
              </a:ext>
            </a:extLst>
          </p:cNvPr>
          <p:cNvSpPr txBox="1"/>
          <p:nvPr/>
        </p:nvSpPr>
        <p:spPr>
          <a:xfrm>
            <a:off x="1873782" y="2040467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B6E10B-8ADE-762D-0AD4-62BDDB10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192" y="2451513"/>
            <a:ext cx="2055608" cy="39715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447CCF-BA2F-5324-F5E1-3BA993D1A7E7}"/>
              </a:ext>
            </a:extLst>
          </p:cNvPr>
          <p:cNvSpPr txBox="1"/>
          <p:nvPr/>
        </p:nvSpPr>
        <p:spPr>
          <a:xfrm>
            <a:off x="3699933" y="2040467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31F0B4-0C00-2159-D056-5D333D4B3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9133" y="2755339"/>
            <a:ext cx="648283" cy="343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1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CF4EBC-2AC9-0A12-EC0B-C0390BA9A8BE}"/>
              </a:ext>
            </a:extLst>
          </p:cNvPr>
          <p:cNvSpPr/>
          <p:nvPr/>
        </p:nvSpPr>
        <p:spPr>
          <a:xfrm>
            <a:off x="381000" y="533400"/>
            <a:ext cx="11430000" cy="6036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902D3-15DC-06FA-7695-C716DCAD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258339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2062239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13E-C0B9-231A-976A-1444B9DF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7" y="2766218"/>
            <a:ext cx="10515600" cy="1325563"/>
          </a:xfrm>
        </p:spPr>
        <p:txBody>
          <a:bodyPr/>
          <a:lstStyle/>
          <a:p>
            <a:r>
              <a:rPr lang="en-US" b="1" dirty="0"/>
              <a:t>Annealed</a:t>
            </a:r>
          </a:p>
        </p:txBody>
      </p:sp>
    </p:spTree>
    <p:extLst>
      <p:ext uri="{BB962C8B-B14F-4D97-AF65-F5344CB8AC3E}">
        <p14:creationId xmlns:p14="http://schemas.microsoft.com/office/powerpoint/2010/main" val="2319703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BF11-AEEF-D0B7-B29E-E0619F8C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7399"/>
          </a:xfrm>
        </p:spPr>
        <p:txBody>
          <a:bodyPr/>
          <a:lstStyle/>
          <a:p>
            <a:r>
              <a:rPr lang="en-US" dirty="0"/>
              <a:t>PB: REDFT00 (x= -0.5) vs REDFT01 (x=0)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75332-F274-8C4E-7D00-0C1093C6E3A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D4177-EC5A-ECF0-26AB-59985D43CC31}"/>
              </a:ext>
            </a:extLst>
          </p:cNvPr>
          <p:cNvSpPr txBox="1"/>
          <p:nvPr/>
        </p:nvSpPr>
        <p:spPr>
          <a:xfrm>
            <a:off x="8017933" y="3397233"/>
            <a:ext cx="2954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pot_elec</a:t>
            </a:r>
            <a:r>
              <a:rPr lang="en-US" dirty="0"/>
              <a:t> and </a:t>
            </a:r>
            <a:r>
              <a:rPr lang="en-US" dirty="0" err="1"/>
              <a:t>freeE</a:t>
            </a:r>
            <a:r>
              <a:rPr lang="en-US" dirty="0"/>
              <a:t> with each other and 1D</a:t>
            </a:r>
          </a:p>
        </p:txBody>
      </p:sp>
    </p:spTree>
    <p:extLst>
      <p:ext uri="{BB962C8B-B14F-4D97-AF65-F5344CB8AC3E}">
        <p14:creationId xmlns:p14="http://schemas.microsoft.com/office/powerpoint/2010/main" val="3256914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4481</TotalTime>
  <Words>565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Equations</vt:lpstr>
      <vt:lpstr>DGC (3D; NxNy=1) vs MDE (1D)</vt:lpstr>
      <vt:lpstr>Numericals</vt:lpstr>
      <vt:lpstr>Scaling</vt:lpstr>
      <vt:lpstr>3D</vt:lpstr>
      <vt:lpstr>OLD</vt:lpstr>
      <vt:lpstr>Annealed</vt:lpstr>
      <vt:lpstr>z-FFT vs z-FD (MDE) – REDFT01 xy(z)</vt:lpstr>
      <vt:lpstr>PB: REDFT00 (x= -0.5) vs REDFT01 (x=0)</vt:lpstr>
      <vt:lpstr>Parameter space (s, N)</vt:lpstr>
      <vt:lpstr>Parameter space (x, a)</vt:lpstr>
      <vt:lpstr>Numerical space (dz, ds, Y)</vt:lpstr>
      <vt:lpstr>Plate size (Lx=Ly)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51</cp:revision>
  <dcterms:created xsi:type="dcterms:W3CDTF">2023-07-26T17:49:20Z</dcterms:created>
  <dcterms:modified xsi:type="dcterms:W3CDTF">2024-03-13T21:34:25Z</dcterms:modified>
</cp:coreProperties>
</file>