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E3E-279B-4F94-9B6C-43A7E7B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FF67E-A0D6-4650-94B2-49F76E71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969F7-F628-4948-9C6B-D187A8C8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12B5-E4BD-48E9-8095-F1EDD862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01A4-8003-4D8C-8A09-8F142FE6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926A2-C9B6-4E02-91E5-B95F5CAD1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1540-0DC2-40CC-9A9E-483A77A7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CD48-D633-4C43-90AE-0B62A13E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14EAC-B30D-4677-BA8E-2870B569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CD924-51D3-4D42-BA25-10269C6E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44617"/>
            <a:ext cx="10515600" cy="8001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F83-8D29-4555-9FF8-EC2E695F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CBFEC-721F-4B00-A944-81BE5F5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B627-6ED1-4608-BB7B-88BFEF26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92499-63F6-4A01-9560-E20554505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BD71-7A56-4D2D-A16A-16B140C43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95288-E3B3-42F5-B83F-D970A719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61DF6-AE5E-4DD7-A248-343D341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6CEAF-E2C7-4F56-B7B7-3C4B19F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4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58A6-9497-4602-8410-9582AF89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F2855-21B3-46AD-A09A-BF3FFC0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E9D0-3951-4711-A315-85055E0B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6BD-BDDD-404B-A737-D451640E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10A48-15AA-440B-94D7-208B6A19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BD622-7B5B-4961-8450-FA006C270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8B510-0A2B-4BE4-A2BF-37039DD8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0D50-3050-4615-B3DB-A5BD1992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9272-3109-4994-82DF-63220203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A70D-8DA6-41B3-B0BD-6720143C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84238-60FD-438B-A4D3-E3183A43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F590D-599E-4ACA-8854-9CCCDC01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FB307-B30F-473C-B014-03F8C3E0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96B3E-9305-48BB-A601-5A741B6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D4B01-7215-42D9-96F3-99337EF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 flipH="1"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58F0-EE59-4AB5-94CA-C36AEB81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Coarse-graining Method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1F2C-2D67-42BE-AE10-5E8389ED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Coarse-graining performed by grouping charges based on contributions to the slope of the cumulative charge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Hyperparameters: Number of bins, Minimum number of AA per block</a:t>
            </a:r>
          </a:p>
          <a:p>
            <a:r>
              <a:rPr lang="en-US" sz="2000" dirty="0"/>
              <a:t>Sample sequence: 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HHHHHHHHHHHHHHH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DDDDDDDDDDDDDDDDDDDDDDDDDDDDDD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4"/>
                </a:solidFill>
              </a:rPr>
              <a:t>KDDDHHK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r>
              <a:rPr lang="en-US" sz="1800" dirty="0">
                <a:solidFill>
                  <a:schemeClr val="accent4"/>
                </a:solidFill>
              </a:rPr>
              <a:t> </a:t>
            </a:r>
            <a:r>
              <a:rPr lang="en-US" sz="1800" dirty="0" err="1">
                <a:solidFill>
                  <a:schemeClr val="accent4"/>
                </a:solidFill>
              </a:rPr>
              <a:t>KDDDHHK</a:t>
            </a:r>
            <a:endParaRPr lang="en-US" sz="1800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9BE95-8BE6-462C-AD09-45152A7F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A0E2B052-74F6-4A81-BF51-345F35EAF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C28B16EC-FC41-4482-AD4F-C146F9F8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1" y="3998137"/>
            <a:ext cx="3797161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BC29D2-D89C-4C76-BBB6-C8CF29750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2" y="3994590"/>
            <a:ext cx="3797160" cy="27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>
            <a:extLst>
              <a:ext uri="{FF2B5EF4-FFF2-40B4-BE49-F238E27FC236}">
                <a16:creationId xmlns:a16="http://schemas.microsoft.com/office/drawing/2014/main" id="{45BF16A7-6128-42BE-BCC7-946884D6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23" y="3994590"/>
            <a:ext cx="3712198" cy="270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76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EE7C-AC8C-4DA0-99E0-180A3BA5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NFH Brush</a:t>
            </a:r>
            <a:r>
              <a:rPr lang="en-US" dirty="0"/>
              <a:t> – Internal Structure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66F5-52C9-477F-B0A9-29281636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40" y="1239988"/>
            <a:ext cx="10810875" cy="534516"/>
          </a:xfrm>
        </p:spPr>
        <p:txBody>
          <a:bodyPr>
            <a:normAutofit/>
          </a:bodyPr>
          <a:lstStyle/>
          <a:p>
            <a:r>
              <a:rPr lang="en-US" sz="2400" dirty="0"/>
              <a:t>How does internal structure affect response to salt concentration?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F0BC0-3E70-45CB-A804-D91062F9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946CCA-C2F4-45E5-8076-3C4BED67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5" y="2326001"/>
            <a:ext cx="4775172" cy="39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42ACC8A-6055-4E46-A752-F724BE4DBBFB}"/>
              </a:ext>
            </a:extLst>
          </p:cNvPr>
          <p:cNvGrpSpPr/>
          <p:nvPr/>
        </p:nvGrpSpPr>
        <p:grpSpPr>
          <a:xfrm>
            <a:off x="1061443" y="3101084"/>
            <a:ext cx="2248473" cy="2092173"/>
            <a:chOff x="1061443" y="3101084"/>
            <a:chExt cx="2248473" cy="20921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93D0FF-C0FF-4E91-B8CA-7736B16284F9}"/>
                </a:ext>
              </a:extLst>
            </p:cNvPr>
            <p:cNvSpPr/>
            <p:nvPr/>
          </p:nvSpPr>
          <p:spPr>
            <a:xfrm rot="994154">
              <a:off x="2744294" y="3101084"/>
              <a:ext cx="565622" cy="2092173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4734A-3B26-4E26-9E58-00E001E5D4D6}"/>
                </a:ext>
              </a:extLst>
            </p:cNvPr>
            <p:cNvSpPr txBox="1"/>
            <p:nvPr/>
          </p:nvSpPr>
          <p:spPr>
            <a:xfrm>
              <a:off x="1061443" y="3429000"/>
              <a:ext cx="1893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ucida grande" panose="020B0502040204020203"/>
                </a:rPr>
                <a:t>Dramatic collapse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1E83A1-66B6-4133-B1DB-9A8D0E9AF36F}"/>
              </a:ext>
            </a:extLst>
          </p:cNvPr>
          <p:cNvGrpSpPr/>
          <p:nvPr/>
        </p:nvGrpSpPr>
        <p:grpSpPr>
          <a:xfrm>
            <a:off x="5376382" y="1854231"/>
            <a:ext cx="3713022" cy="4859152"/>
            <a:chOff x="6054330" y="1839383"/>
            <a:chExt cx="3713022" cy="48591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8B3D28-6F8B-4746-B1B4-DE5D955796B0}"/>
                </a:ext>
              </a:extLst>
            </p:cNvPr>
            <p:cNvGrpSpPr/>
            <p:nvPr/>
          </p:nvGrpSpPr>
          <p:grpSpPr>
            <a:xfrm>
              <a:off x="6054330" y="4222053"/>
              <a:ext cx="3713022" cy="2476482"/>
              <a:chOff x="1495758" y="3407394"/>
              <a:chExt cx="3713022" cy="2476482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832EF0E-7D15-49A4-A343-C337E08F9CA4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D60050E-DE52-4680-A868-47C4188AB097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534D114-56F8-4707-8D5B-74E119D84AB4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9F60878-2BCD-4630-BA40-D1FCF947665F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065A79B-B331-4006-B5C1-A81C34AC95B4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6A9E830-CD34-4512-AFDA-4DE1083163F1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AA3A3B-5A51-42FF-9979-F313FE550A07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ED9811-2D54-4256-91DF-A19A6C577E5A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8D14491-2552-45E0-B7B5-3F5052C4459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9F3390-C3BB-47DE-9064-E9198164AA2D}"/>
                </a:ext>
              </a:extLst>
            </p:cNvPr>
            <p:cNvGrpSpPr/>
            <p:nvPr/>
          </p:nvGrpSpPr>
          <p:grpSpPr>
            <a:xfrm>
              <a:off x="6054330" y="1839383"/>
              <a:ext cx="3713022" cy="2476482"/>
              <a:chOff x="1495758" y="3407394"/>
              <a:chExt cx="3713022" cy="247648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3A9D74-D894-4060-BF76-8FD1D8C741D8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D82D90E-E864-4264-9661-E06D3A251E8D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E07D6B-81D5-4561-A0B9-691D2465F155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61FC51-03D4-4747-9E2B-920B5A569424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B3CB9E-C7D6-41E9-8950-8985AD236375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E8B17B4-63B5-4157-964E-84D6F5F2022F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2ED5186-CA45-453A-AE6F-7E857DDD7D79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F3FE278-50F1-42AE-9621-9A102CAD9198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E2C55F-2D35-47E2-9406-741B6EC7B4C2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F8B12F0-3B30-42AC-A9C9-AACB7653A840}"/>
              </a:ext>
            </a:extLst>
          </p:cNvPr>
          <p:cNvGrpSpPr/>
          <p:nvPr/>
        </p:nvGrpSpPr>
        <p:grpSpPr>
          <a:xfrm>
            <a:off x="5375923" y="1823984"/>
            <a:ext cx="3929427" cy="4982806"/>
            <a:chOff x="3320265" y="1471114"/>
            <a:chExt cx="3929427" cy="49828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39F49C4-63DC-4DFC-B8D5-A0AB92C9FBD8}"/>
                </a:ext>
              </a:extLst>
            </p:cNvPr>
            <p:cNvSpPr/>
            <p:nvPr/>
          </p:nvSpPr>
          <p:spPr>
            <a:xfrm>
              <a:off x="3320266" y="1471114"/>
              <a:ext cx="3929426" cy="4982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FE553A-8D7E-47FF-B196-26D4F1D8327B}"/>
                </a:ext>
              </a:extLst>
            </p:cNvPr>
            <p:cNvGrpSpPr/>
            <p:nvPr/>
          </p:nvGrpSpPr>
          <p:grpSpPr>
            <a:xfrm>
              <a:off x="3320265" y="3879868"/>
              <a:ext cx="3713022" cy="2476482"/>
              <a:chOff x="1495758" y="3407394"/>
              <a:chExt cx="3713022" cy="2476482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BD3981B-6296-4CA5-9DA0-2D1A979C0215}"/>
                  </a:ext>
                </a:extLst>
              </p:cNvPr>
              <p:cNvSpPr/>
              <p:nvPr/>
            </p:nvSpPr>
            <p:spPr>
              <a:xfrm rot="5400000">
                <a:off x="2169001" y="3009063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1B31426-06D3-4431-9423-983A4E9F9B53}"/>
                  </a:ext>
                </a:extLst>
              </p:cNvPr>
              <p:cNvSpPr/>
              <p:nvPr/>
            </p:nvSpPr>
            <p:spPr>
              <a:xfrm rot="5400000">
                <a:off x="2142070" y="3878607"/>
                <a:ext cx="539923" cy="1532657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7298695-4051-44AA-9E92-FA7730E57CB3}"/>
                  </a:ext>
                </a:extLst>
              </p:cNvPr>
              <p:cNvSpPr/>
              <p:nvPr/>
            </p:nvSpPr>
            <p:spPr>
              <a:xfrm rot="5400000">
                <a:off x="2142070" y="4781789"/>
                <a:ext cx="539923" cy="153265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9194" h="1658678">
                    <a:moveTo>
                      <a:pt x="218122" y="1658678"/>
                    </a:moveTo>
                    <a:cubicBezTo>
                      <a:pt x="198214" y="1465775"/>
                      <a:pt x="43147" y="1306885"/>
                      <a:pt x="89442" y="1052260"/>
                    </a:cubicBezTo>
                    <a:cubicBezTo>
                      <a:pt x="135737" y="797635"/>
                      <a:pt x="500106" y="266560"/>
                      <a:pt x="495895" y="130925"/>
                    </a:cubicBezTo>
                    <a:cubicBezTo>
                      <a:pt x="491684" y="-4710"/>
                      <a:pt x="139308" y="194297"/>
                      <a:pt x="64177" y="238451"/>
                    </a:cubicBezTo>
                    <a:cubicBezTo>
                      <a:pt x="-10954" y="282605"/>
                      <a:pt x="-23724" y="331450"/>
                      <a:pt x="45107" y="395851"/>
                    </a:cubicBezTo>
                    <a:cubicBezTo>
                      <a:pt x="113938" y="460252"/>
                      <a:pt x="440008" y="677710"/>
                      <a:pt x="477166" y="624860"/>
                    </a:cubicBezTo>
                    <a:cubicBezTo>
                      <a:pt x="514324" y="572010"/>
                      <a:pt x="191169" y="310783"/>
                      <a:pt x="268055" y="78750"/>
                    </a:cubicBezTo>
                    <a:cubicBezTo>
                      <a:pt x="320228" y="-62667"/>
                      <a:pt x="316772" y="64530"/>
                      <a:pt x="539194" y="0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EE974C4-9E17-4588-86D2-4C64B8C0BF42}"/>
                  </a:ext>
                </a:extLst>
              </p:cNvPr>
              <p:cNvSpPr/>
              <p:nvPr/>
            </p:nvSpPr>
            <p:spPr>
              <a:xfrm rot="5400000">
                <a:off x="1764887" y="4384057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5FC175AC-0327-4A95-A213-43CBDDFF1DBE}"/>
                  </a:ext>
                </a:extLst>
              </p:cNvPr>
              <p:cNvSpPr/>
              <p:nvPr/>
            </p:nvSpPr>
            <p:spPr>
              <a:xfrm rot="5400000">
                <a:off x="1731534" y="5294425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AE072D0-FD5A-44B7-9B2F-09C87ED7B72A}"/>
                  </a:ext>
                </a:extLst>
              </p:cNvPr>
              <p:cNvSpPr/>
              <p:nvPr/>
            </p:nvSpPr>
            <p:spPr>
              <a:xfrm rot="5400000">
                <a:off x="1787445" y="3519722"/>
                <a:ext cx="465679" cy="713223"/>
              </a:xfrm>
              <a:custGeom>
                <a:avLst/>
                <a:gdLst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2877"/>
                  <a:gd name="connsiteY0" fmla="*/ 403654 h 1394006"/>
                  <a:gd name="connsiteX1" fmla="*/ 255372 w 792877"/>
                  <a:gd name="connsiteY1" fmla="*/ 16476 h 1394006"/>
                  <a:gd name="connsiteX2" fmla="*/ 782594 w 792877"/>
                  <a:gd name="connsiteY2" fmla="*/ 296562 h 1394006"/>
                  <a:gd name="connsiteX3" fmla="*/ 568410 w 792877"/>
                  <a:gd name="connsiteY3" fmla="*/ 914400 h 1394006"/>
                  <a:gd name="connsiteX4" fmla="*/ 131805 w 792877"/>
                  <a:gd name="connsiteY4" fmla="*/ 634314 h 1394006"/>
                  <a:gd name="connsiteX5" fmla="*/ 263610 w 792877"/>
                  <a:gd name="connsiteY5" fmla="*/ 1392195 h 1394006"/>
                  <a:gd name="connsiteX6" fmla="*/ 345989 w 792877"/>
                  <a:gd name="connsiteY6" fmla="*/ 378941 h 1394006"/>
                  <a:gd name="connsiteX7" fmla="*/ 724929 w 792877"/>
                  <a:gd name="connsiteY7" fmla="*/ 0 h 1394006"/>
                  <a:gd name="connsiteX0" fmla="*/ 0 w 790070"/>
                  <a:gd name="connsiteY0" fmla="*/ 403654 h 1394006"/>
                  <a:gd name="connsiteX1" fmla="*/ 313037 w 790070"/>
                  <a:gd name="connsiteY1" fmla="*/ 32952 h 1394006"/>
                  <a:gd name="connsiteX2" fmla="*/ 782594 w 790070"/>
                  <a:gd name="connsiteY2" fmla="*/ 296562 h 1394006"/>
                  <a:gd name="connsiteX3" fmla="*/ 568410 w 790070"/>
                  <a:gd name="connsiteY3" fmla="*/ 914400 h 1394006"/>
                  <a:gd name="connsiteX4" fmla="*/ 131805 w 790070"/>
                  <a:gd name="connsiteY4" fmla="*/ 634314 h 1394006"/>
                  <a:gd name="connsiteX5" fmla="*/ 263610 w 790070"/>
                  <a:gd name="connsiteY5" fmla="*/ 1392195 h 1394006"/>
                  <a:gd name="connsiteX6" fmla="*/ 345989 w 790070"/>
                  <a:gd name="connsiteY6" fmla="*/ 378941 h 1394006"/>
                  <a:gd name="connsiteX7" fmla="*/ 724929 w 790070"/>
                  <a:gd name="connsiteY7" fmla="*/ 0 h 1394006"/>
                  <a:gd name="connsiteX0" fmla="*/ 0 w 794474"/>
                  <a:gd name="connsiteY0" fmla="*/ 403654 h 1394053"/>
                  <a:gd name="connsiteX1" fmla="*/ 313037 w 794474"/>
                  <a:gd name="connsiteY1" fmla="*/ 32952 h 1394053"/>
                  <a:gd name="connsiteX2" fmla="*/ 782594 w 794474"/>
                  <a:gd name="connsiteY2" fmla="*/ 296562 h 1394053"/>
                  <a:gd name="connsiteX3" fmla="*/ 609599 w 794474"/>
                  <a:gd name="connsiteY3" fmla="*/ 799070 h 1394053"/>
                  <a:gd name="connsiteX4" fmla="*/ 131805 w 794474"/>
                  <a:gd name="connsiteY4" fmla="*/ 634314 h 1394053"/>
                  <a:gd name="connsiteX5" fmla="*/ 263610 w 794474"/>
                  <a:gd name="connsiteY5" fmla="*/ 1392195 h 1394053"/>
                  <a:gd name="connsiteX6" fmla="*/ 345989 w 794474"/>
                  <a:gd name="connsiteY6" fmla="*/ 378941 h 1394053"/>
                  <a:gd name="connsiteX7" fmla="*/ 724929 w 794474"/>
                  <a:gd name="connsiteY7" fmla="*/ 0 h 1394053"/>
                  <a:gd name="connsiteX0" fmla="*/ 0 w 803373"/>
                  <a:gd name="connsiteY0" fmla="*/ 403654 h 1394053"/>
                  <a:gd name="connsiteX1" fmla="*/ 313037 w 803373"/>
                  <a:gd name="connsiteY1" fmla="*/ 32952 h 1394053"/>
                  <a:gd name="connsiteX2" fmla="*/ 782594 w 803373"/>
                  <a:gd name="connsiteY2" fmla="*/ 296562 h 1394053"/>
                  <a:gd name="connsiteX3" fmla="*/ 609599 w 803373"/>
                  <a:gd name="connsiteY3" fmla="*/ 799070 h 1394053"/>
                  <a:gd name="connsiteX4" fmla="*/ 131805 w 803373"/>
                  <a:gd name="connsiteY4" fmla="*/ 634314 h 1394053"/>
                  <a:gd name="connsiteX5" fmla="*/ 263610 w 803373"/>
                  <a:gd name="connsiteY5" fmla="*/ 1392195 h 1394053"/>
                  <a:gd name="connsiteX6" fmla="*/ 345989 w 803373"/>
                  <a:gd name="connsiteY6" fmla="*/ 378941 h 1394053"/>
                  <a:gd name="connsiteX7" fmla="*/ 724929 w 803373"/>
                  <a:gd name="connsiteY7" fmla="*/ 0 h 1394053"/>
                  <a:gd name="connsiteX0" fmla="*/ 0 w 794569"/>
                  <a:gd name="connsiteY0" fmla="*/ 403654 h 1397904"/>
                  <a:gd name="connsiteX1" fmla="*/ 313037 w 794569"/>
                  <a:gd name="connsiteY1" fmla="*/ 32952 h 1397904"/>
                  <a:gd name="connsiteX2" fmla="*/ 782594 w 794569"/>
                  <a:gd name="connsiteY2" fmla="*/ 296562 h 1397904"/>
                  <a:gd name="connsiteX3" fmla="*/ 609599 w 794569"/>
                  <a:gd name="connsiteY3" fmla="*/ 799070 h 1397904"/>
                  <a:gd name="connsiteX4" fmla="*/ 123567 w 794569"/>
                  <a:gd name="connsiteY4" fmla="*/ 790833 h 1397904"/>
                  <a:gd name="connsiteX5" fmla="*/ 263610 w 794569"/>
                  <a:gd name="connsiteY5" fmla="*/ 1392195 h 1397904"/>
                  <a:gd name="connsiteX6" fmla="*/ 345989 w 794569"/>
                  <a:gd name="connsiteY6" fmla="*/ 378941 h 1397904"/>
                  <a:gd name="connsiteX7" fmla="*/ 724929 w 794569"/>
                  <a:gd name="connsiteY7" fmla="*/ 0 h 1397904"/>
                  <a:gd name="connsiteX0" fmla="*/ 0 w 794569"/>
                  <a:gd name="connsiteY0" fmla="*/ 403654 h 1398135"/>
                  <a:gd name="connsiteX1" fmla="*/ 313037 w 794569"/>
                  <a:gd name="connsiteY1" fmla="*/ 32952 h 1398135"/>
                  <a:gd name="connsiteX2" fmla="*/ 782594 w 794569"/>
                  <a:gd name="connsiteY2" fmla="*/ 296562 h 1398135"/>
                  <a:gd name="connsiteX3" fmla="*/ 609599 w 794569"/>
                  <a:gd name="connsiteY3" fmla="*/ 799070 h 1398135"/>
                  <a:gd name="connsiteX4" fmla="*/ 123567 w 794569"/>
                  <a:gd name="connsiteY4" fmla="*/ 790833 h 1398135"/>
                  <a:gd name="connsiteX5" fmla="*/ 263610 w 794569"/>
                  <a:gd name="connsiteY5" fmla="*/ 1392195 h 1398135"/>
                  <a:gd name="connsiteX6" fmla="*/ 345989 w 794569"/>
                  <a:gd name="connsiteY6" fmla="*/ 378941 h 1398135"/>
                  <a:gd name="connsiteX7" fmla="*/ 724929 w 794569"/>
                  <a:gd name="connsiteY7" fmla="*/ 0 h 1398135"/>
                  <a:gd name="connsiteX0" fmla="*/ 0 w 794569"/>
                  <a:gd name="connsiteY0" fmla="*/ 403654 h 1218514"/>
                  <a:gd name="connsiteX1" fmla="*/ 313037 w 794569"/>
                  <a:gd name="connsiteY1" fmla="*/ 32952 h 1218514"/>
                  <a:gd name="connsiteX2" fmla="*/ 782594 w 794569"/>
                  <a:gd name="connsiteY2" fmla="*/ 296562 h 1218514"/>
                  <a:gd name="connsiteX3" fmla="*/ 609599 w 794569"/>
                  <a:gd name="connsiteY3" fmla="*/ 799070 h 1218514"/>
                  <a:gd name="connsiteX4" fmla="*/ 123567 w 794569"/>
                  <a:gd name="connsiteY4" fmla="*/ 790833 h 1218514"/>
                  <a:gd name="connsiteX5" fmla="*/ 378940 w 794569"/>
                  <a:gd name="connsiteY5" fmla="*/ 1210962 h 1218514"/>
                  <a:gd name="connsiteX6" fmla="*/ 345989 w 794569"/>
                  <a:gd name="connsiteY6" fmla="*/ 378941 h 1218514"/>
                  <a:gd name="connsiteX7" fmla="*/ 724929 w 794569"/>
                  <a:gd name="connsiteY7" fmla="*/ 0 h 1218514"/>
                  <a:gd name="connsiteX0" fmla="*/ 0 w 794569"/>
                  <a:gd name="connsiteY0" fmla="*/ 403654 h 1239117"/>
                  <a:gd name="connsiteX1" fmla="*/ 313037 w 794569"/>
                  <a:gd name="connsiteY1" fmla="*/ 32952 h 1239117"/>
                  <a:gd name="connsiteX2" fmla="*/ 782594 w 794569"/>
                  <a:gd name="connsiteY2" fmla="*/ 296562 h 1239117"/>
                  <a:gd name="connsiteX3" fmla="*/ 609599 w 794569"/>
                  <a:gd name="connsiteY3" fmla="*/ 799070 h 1239117"/>
                  <a:gd name="connsiteX4" fmla="*/ 123567 w 794569"/>
                  <a:gd name="connsiteY4" fmla="*/ 790833 h 1239117"/>
                  <a:gd name="connsiteX5" fmla="*/ 378940 w 794569"/>
                  <a:gd name="connsiteY5" fmla="*/ 1210962 h 1239117"/>
                  <a:gd name="connsiteX6" fmla="*/ 345989 w 794569"/>
                  <a:gd name="connsiteY6" fmla="*/ 378941 h 1239117"/>
                  <a:gd name="connsiteX7" fmla="*/ 724929 w 794569"/>
                  <a:gd name="connsiteY7" fmla="*/ 0 h 1239117"/>
                  <a:gd name="connsiteX0" fmla="*/ 0 w 794569"/>
                  <a:gd name="connsiteY0" fmla="*/ 403654 h 1243210"/>
                  <a:gd name="connsiteX1" fmla="*/ 313037 w 794569"/>
                  <a:gd name="connsiteY1" fmla="*/ 32952 h 1243210"/>
                  <a:gd name="connsiteX2" fmla="*/ 782594 w 794569"/>
                  <a:gd name="connsiteY2" fmla="*/ 296562 h 1243210"/>
                  <a:gd name="connsiteX3" fmla="*/ 609599 w 794569"/>
                  <a:gd name="connsiteY3" fmla="*/ 799070 h 1243210"/>
                  <a:gd name="connsiteX4" fmla="*/ 123567 w 794569"/>
                  <a:gd name="connsiteY4" fmla="*/ 790833 h 1243210"/>
                  <a:gd name="connsiteX5" fmla="*/ 378940 w 794569"/>
                  <a:gd name="connsiteY5" fmla="*/ 1210962 h 1243210"/>
                  <a:gd name="connsiteX6" fmla="*/ 345989 w 794569"/>
                  <a:gd name="connsiteY6" fmla="*/ 378941 h 1243210"/>
                  <a:gd name="connsiteX7" fmla="*/ 724929 w 794569"/>
                  <a:gd name="connsiteY7" fmla="*/ 0 h 1243210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20054"/>
                  <a:gd name="connsiteX1" fmla="*/ 313037 w 794569"/>
                  <a:gd name="connsiteY1" fmla="*/ 32952 h 1220054"/>
                  <a:gd name="connsiteX2" fmla="*/ 782594 w 794569"/>
                  <a:gd name="connsiteY2" fmla="*/ 296562 h 1220054"/>
                  <a:gd name="connsiteX3" fmla="*/ 609599 w 794569"/>
                  <a:gd name="connsiteY3" fmla="*/ 799070 h 1220054"/>
                  <a:gd name="connsiteX4" fmla="*/ 123567 w 794569"/>
                  <a:gd name="connsiteY4" fmla="*/ 790833 h 1220054"/>
                  <a:gd name="connsiteX5" fmla="*/ 378940 w 794569"/>
                  <a:gd name="connsiteY5" fmla="*/ 1210962 h 1220054"/>
                  <a:gd name="connsiteX6" fmla="*/ 304800 w 794569"/>
                  <a:gd name="connsiteY6" fmla="*/ 378941 h 1220054"/>
                  <a:gd name="connsiteX7" fmla="*/ 724929 w 794569"/>
                  <a:gd name="connsiteY7" fmla="*/ 0 h 1220054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0 w 794569"/>
                  <a:gd name="connsiteY0" fmla="*/ 403654 h 1219145"/>
                  <a:gd name="connsiteX1" fmla="*/ 313037 w 794569"/>
                  <a:gd name="connsiteY1" fmla="*/ 32952 h 1219145"/>
                  <a:gd name="connsiteX2" fmla="*/ 782594 w 794569"/>
                  <a:gd name="connsiteY2" fmla="*/ 296562 h 1219145"/>
                  <a:gd name="connsiteX3" fmla="*/ 609599 w 794569"/>
                  <a:gd name="connsiteY3" fmla="*/ 799070 h 1219145"/>
                  <a:gd name="connsiteX4" fmla="*/ 123567 w 794569"/>
                  <a:gd name="connsiteY4" fmla="*/ 790833 h 1219145"/>
                  <a:gd name="connsiteX5" fmla="*/ 378940 w 794569"/>
                  <a:gd name="connsiteY5" fmla="*/ 1210962 h 1219145"/>
                  <a:gd name="connsiteX6" fmla="*/ 321275 w 794569"/>
                  <a:gd name="connsiteY6" fmla="*/ 403655 h 1219145"/>
                  <a:gd name="connsiteX7" fmla="*/ 724929 w 794569"/>
                  <a:gd name="connsiteY7" fmla="*/ 0 h 1219145"/>
                  <a:gd name="connsiteX0" fmla="*/ 2026 w 796595"/>
                  <a:gd name="connsiteY0" fmla="*/ 403654 h 1219145"/>
                  <a:gd name="connsiteX1" fmla="*/ 315063 w 796595"/>
                  <a:gd name="connsiteY1" fmla="*/ 32952 h 1219145"/>
                  <a:gd name="connsiteX2" fmla="*/ 784620 w 796595"/>
                  <a:gd name="connsiteY2" fmla="*/ 296562 h 1219145"/>
                  <a:gd name="connsiteX3" fmla="*/ 611625 w 796595"/>
                  <a:gd name="connsiteY3" fmla="*/ 799070 h 1219145"/>
                  <a:gd name="connsiteX4" fmla="*/ 125593 w 796595"/>
                  <a:gd name="connsiteY4" fmla="*/ 790833 h 1219145"/>
                  <a:gd name="connsiteX5" fmla="*/ 380966 w 796595"/>
                  <a:gd name="connsiteY5" fmla="*/ 1210962 h 1219145"/>
                  <a:gd name="connsiteX6" fmla="*/ 323301 w 796595"/>
                  <a:gd name="connsiteY6" fmla="*/ 403655 h 1219145"/>
                  <a:gd name="connsiteX7" fmla="*/ 726955 w 796595"/>
                  <a:gd name="connsiteY7" fmla="*/ 0 h 1219145"/>
                  <a:gd name="connsiteX0" fmla="*/ 921 w 921695"/>
                  <a:gd name="connsiteY0" fmla="*/ 1651158 h 1651158"/>
                  <a:gd name="connsiteX1" fmla="*/ 440163 w 921695"/>
                  <a:gd name="connsiteY1" fmla="*/ 70027 h 1651158"/>
                  <a:gd name="connsiteX2" fmla="*/ 909720 w 921695"/>
                  <a:gd name="connsiteY2" fmla="*/ 333637 h 1651158"/>
                  <a:gd name="connsiteX3" fmla="*/ 736725 w 921695"/>
                  <a:gd name="connsiteY3" fmla="*/ 836145 h 1651158"/>
                  <a:gd name="connsiteX4" fmla="*/ 250693 w 921695"/>
                  <a:gd name="connsiteY4" fmla="*/ 827908 h 1651158"/>
                  <a:gd name="connsiteX5" fmla="*/ 506066 w 921695"/>
                  <a:gd name="connsiteY5" fmla="*/ 1248037 h 1651158"/>
                  <a:gd name="connsiteX6" fmla="*/ 448401 w 921695"/>
                  <a:gd name="connsiteY6" fmla="*/ 440730 h 1651158"/>
                  <a:gd name="connsiteX7" fmla="*/ 852055 w 921695"/>
                  <a:gd name="connsiteY7" fmla="*/ 37075 h 1651158"/>
                  <a:gd name="connsiteX0" fmla="*/ 102183 w 1054103"/>
                  <a:gd name="connsiteY0" fmla="*/ 1614083 h 1614083"/>
                  <a:gd name="connsiteX1" fmla="*/ 61846 w 1054103"/>
                  <a:gd name="connsiteY1" fmla="*/ 1109595 h 1614083"/>
                  <a:gd name="connsiteX2" fmla="*/ 1010982 w 1054103"/>
                  <a:gd name="connsiteY2" fmla="*/ 296562 h 1614083"/>
                  <a:gd name="connsiteX3" fmla="*/ 837987 w 1054103"/>
                  <a:gd name="connsiteY3" fmla="*/ 799070 h 1614083"/>
                  <a:gd name="connsiteX4" fmla="*/ 351955 w 1054103"/>
                  <a:gd name="connsiteY4" fmla="*/ 790833 h 1614083"/>
                  <a:gd name="connsiteX5" fmla="*/ 607328 w 1054103"/>
                  <a:gd name="connsiteY5" fmla="*/ 1210962 h 1614083"/>
                  <a:gd name="connsiteX6" fmla="*/ 549663 w 1054103"/>
                  <a:gd name="connsiteY6" fmla="*/ 403655 h 1614083"/>
                  <a:gd name="connsiteX7" fmla="*/ 953317 w 1054103"/>
                  <a:gd name="connsiteY7" fmla="*/ 0 h 1614083"/>
                  <a:gd name="connsiteX0" fmla="*/ 102183 w 1011007"/>
                  <a:gd name="connsiteY0" fmla="*/ 1614083 h 1614083"/>
                  <a:gd name="connsiteX1" fmla="*/ 61846 w 1011007"/>
                  <a:gd name="connsiteY1" fmla="*/ 1109595 h 1614083"/>
                  <a:gd name="connsiteX2" fmla="*/ 1010982 w 1011007"/>
                  <a:gd name="connsiteY2" fmla="*/ 296562 h 1614083"/>
                  <a:gd name="connsiteX3" fmla="*/ 30272 w 1011007"/>
                  <a:gd name="connsiteY3" fmla="*/ 754476 h 1614083"/>
                  <a:gd name="connsiteX4" fmla="*/ 351955 w 1011007"/>
                  <a:gd name="connsiteY4" fmla="*/ 790833 h 1614083"/>
                  <a:gd name="connsiteX5" fmla="*/ 607328 w 1011007"/>
                  <a:gd name="connsiteY5" fmla="*/ 1210962 h 1614083"/>
                  <a:gd name="connsiteX6" fmla="*/ 549663 w 1011007"/>
                  <a:gd name="connsiteY6" fmla="*/ 403655 h 1614083"/>
                  <a:gd name="connsiteX7" fmla="*/ 953317 w 1011007"/>
                  <a:gd name="connsiteY7" fmla="*/ 0 h 1614083"/>
                  <a:gd name="connsiteX0" fmla="*/ 142844 w 1051668"/>
                  <a:gd name="connsiteY0" fmla="*/ 1614083 h 1614083"/>
                  <a:gd name="connsiteX1" fmla="*/ 102507 w 1051668"/>
                  <a:gd name="connsiteY1" fmla="*/ 1109595 h 1614083"/>
                  <a:gd name="connsiteX2" fmla="*/ 1051643 w 1051668"/>
                  <a:gd name="connsiteY2" fmla="*/ 296562 h 1614083"/>
                  <a:gd name="connsiteX3" fmla="*/ 70933 w 1051668"/>
                  <a:gd name="connsiteY3" fmla="*/ 754476 h 1614083"/>
                  <a:gd name="connsiteX4" fmla="*/ 140206 w 1051668"/>
                  <a:gd name="connsiteY4" fmla="*/ 867281 h 1614083"/>
                  <a:gd name="connsiteX5" fmla="*/ 647989 w 1051668"/>
                  <a:gd name="connsiteY5" fmla="*/ 1210962 h 1614083"/>
                  <a:gd name="connsiteX6" fmla="*/ 590324 w 1051668"/>
                  <a:gd name="connsiteY6" fmla="*/ 403655 h 1614083"/>
                  <a:gd name="connsiteX7" fmla="*/ 993978 w 1051668"/>
                  <a:gd name="connsiteY7" fmla="*/ 0 h 1614083"/>
                  <a:gd name="connsiteX0" fmla="*/ 96113 w 947247"/>
                  <a:gd name="connsiteY0" fmla="*/ 1614083 h 1614083"/>
                  <a:gd name="connsiteX1" fmla="*/ 55776 w 947247"/>
                  <a:gd name="connsiteY1" fmla="*/ 1109595 h 1614083"/>
                  <a:gd name="connsiteX2" fmla="*/ 373886 w 947247"/>
                  <a:gd name="connsiteY2" fmla="*/ 583243 h 1614083"/>
                  <a:gd name="connsiteX3" fmla="*/ 24202 w 947247"/>
                  <a:gd name="connsiteY3" fmla="*/ 754476 h 1614083"/>
                  <a:gd name="connsiteX4" fmla="*/ 93475 w 947247"/>
                  <a:gd name="connsiteY4" fmla="*/ 867281 h 1614083"/>
                  <a:gd name="connsiteX5" fmla="*/ 601258 w 947247"/>
                  <a:gd name="connsiteY5" fmla="*/ 1210962 h 1614083"/>
                  <a:gd name="connsiteX6" fmla="*/ 543593 w 947247"/>
                  <a:gd name="connsiteY6" fmla="*/ 403655 h 1614083"/>
                  <a:gd name="connsiteX7" fmla="*/ 947247 w 947247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536041 w 939695"/>
                  <a:gd name="connsiteY6" fmla="*/ 403655 h 1614083"/>
                  <a:gd name="connsiteX7" fmla="*/ 939695 w 939695"/>
                  <a:gd name="connsiteY7" fmla="*/ 0 h 1614083"/>
                  <a:gd name="connsiteX0" fmla="*/ 88561 w 939695"/>
                  <a:gd name="connsiteY0" fmla="*/ 1614083 h 1614083"/>
                  <a:gd name="connsiteX1" fmla="*/ 48224 w 939695"/>
                  <a:gd name="connsiteY1" fmla="*/ 1109595 h 1614083"/>
                  <a:gd name="connsiteX2" fmla="*/ 366334 w 939695"/>
                  <a:gd name="connsiteY2" fmla="*/ 583243 h 1614083"/>
                  <a:gd name="connsiteX3" fmla="*/ 16650 w 939695"/>
                  <a:gd name="connsiteY3" fmla="*/ 754476 h 1614083"/>
                  <a:gd name="connsiteX4" fmla="*/ 85923 w 939695"/>
                  <a:gd name="connsiteY4" fmla="*/ 867281 h 1614083"/>
                  <a:gd name="connsiteX5" fmla="*/ 347605 w 939695"/>
                  <a:gd name="connsiteY5" fmla="*/ 1077178 h 1614083"/>
                  <a:gd name="connsiteX6" fmla="*/ 138494 w 939695"/>
                  <a:gd name="connsiteY6" fmla="*/ 531068 h 1614083"/>
                  <a:gd name="connsiteX7" fmla="*/ 939695 w 939695"/>
                  <a:gd name="connsiteY7" fmla="*/ 0 h 1614083"/>
                  <a:gd name="connsiteX0" fmla="*/ 88561 w 366407"/>
                  <a:gd name="connsiteY0" fmla="*/ 1145366 h 1145366"/>
                  <a:gd name="connsiteX1" fmla="*/ 48224 w 366407"/>
                  <a:gd name="connsiteY1" fmla="*/ 640878 h 1145366"/>
                  <a:gd name="connsiteX2" fmla="*/ 366334 w 366407"/>
                  <a:gd name="connsiteY2" fmla="*/ 114526 h 1145366"/>
                  <a:gd name="connsiteX3" fmla="*/ 16650 w 366407"/>
                  <a:gd name="connsiteY3" fmla="*/ 285759 h 1145366"/>
                  <a:gd name="connsiteX4" fmla="*/ 85923 w 366407"/>
                  <a:gd name="connsiteY4" fmla="*/ 398564 h 1145366"/>
                  <a:gd name="connsiteX5" fmla="*/ 347605 w 366407"/>
                  <a:gd name="connsiteY5" fmla="*/ 608461 h 1145366"/>
                  <a:gd name="connsiteX6" fmla="*/ 138494 w 366407"/>
                  <a:gd name="connsiteY6" fmla="*/ 62351 h 1145366"/>
                  <a:gd name="connsiteX7" fmla="*/ 264497 w 366407"/>
                  <a:gd name="connsiteY7" fmla="*/ 9084 h 1145366"/>
                  <a:gd name="connsiteX0" fmla="*/ 88561 w 409633"/>
                  <a:gd name="connsiteY0" fmla="*/ 1161765 h 1161765"/>
                  <a:gd name="connsiteX1" fmla="*/ 48224 w 409633"/>
                  <a:gd name="connsiteY1" fmla="*/ 657277 h 1161765"/>
                  <a:gd name="connsiteX2" fmla="*/ 366334 w 409633"/>
                  <a:gd name="connsiteY2" fmla="*/ 130925 h 1161765"/>
                  <a:gd name="connsiteX3" fmla="*/ 16650 w 409633"/>
                  <a:gd name="connsiteY3" fmla="*/ 302158 h 1161765"/>
                  <a:gd name="connsiteX4" fmla="*/ 85923 w 409633"/>
                  <a:gd name="connsiteY4" fmla="*/ 414963 h 1161765"/>
                  <a:gd name="connsiteX5" fmla="*/ 347605 w 409633"/>
                  <a:gd name="connsiteY5" fmla="*/ 624860 h 1161765"/>
                  <a:gd name="connsiteX6" fmla="*/ 138494 w 409633"/>
                  <a:gd name="connsiteY6" fmla="*/ 78750 h 1161765"/>
                  <a:gd name="connsiteX7" fmla="*/ 409633 w 409633"/>
                  <a:gd name="connsiteY7" fmla="*/ 0 h 1161765"/>
                  <a:gd name="connsiteX0" fmla="*/ 88561 w 409633"/>
                  <a:gd name="connsiteY0" fmla="*/ 1658678 h 1658678"/>
                  <a:gd name="connsiteX1" fmla="*/ 48224 w 409633"/>
                  <a:gd name="connsiteY1" fmla="*/ 657277 h 1658678"/>
                  <a:gd name="connsiteX2" fmla="*/ 366334 w 409633"/>
                  <a:gd name="connsiteY2" fmla="*/ 130925 h 1658678"/>
                  <a:gd name="connsiteX3" fmla="*/ 16650 w 409633"/>
                  <a:gd name="connsiteY3" fmla="*/ 302158 h 1658678"/>
                  <a:gd name="connsiteX4" fmla="*/ 85923 w 409633"/>
                  <a:gd name="connsiteY4" fmla="*/ 414963 h 1658678"/>
                  <a:gd name="connsiteX5" fmla="*/ 347605 w 409633"/>
                  <a:gd name="connsiteY5" fmla="*/ 624860 h 1658678"/>
                  <a:gd name="connsiteX6" fmla="*/ 138494 w 409633"/>
                  <a:gd name="connsiteY6" fmla="*/ 78750 h 1658678"/>
                  <a:gd name="connsiteX7" fmla="*/ 409633 w 409633"/>
                  <a:gd name="connsiteY7" fmla="*/ 0 h 1658678"/>
                  <a:gd name="connsiteX0" fmla="*/ 137265 w 458337"/>
                  <a:gd name="connsiteY0" fmla="*/ 1658678 h 1658678"/>
                  <a:gd name="connsiteX1" fmla="*/ 8585 w 458337"/>
                  <a:gd name="connsiteY1" fmla="*/ 1052260 h 1658678"/>
                  <a:gd name="connsiteX2" fmla="*/ 415038 w 458337"/>
                  <a:gd name="connsiteY2" fmla="*/ 130925 h 1658678"/>
                  <a:gd name="connsiteX3" fmla="*/ 65354 w 458337"/>
                  <a:gd name="connsiteY3" fmla="*/ 302158 h 1658678"/>
                  <a:gd name="connsiteX4" fmla="*/ 134627 w 458337"/>
                  <a:gd name="connsiteY4" fmla="*/ 414963 h 1658678"/>
                  <a:gd name="connsiteX5" fmla="*/ 396309 w 458337"/>
                  <a:gd name="connsiteY5" fmla="*/ 624860 h 1658678"/>
                  <a:gd name="connsiteX6" fmla="*/ 187198 w 458337"/>
                  <a:gd name="connsiteY6" fmla="*/ 78750 h 1658678"/>
                  <a:gd name="connsiteX7" fmla="*/ 458337 w 458337"/>
                  <a:gd name="connsiteY7" fmla="*/ 0 h 1658678"/>
                  <a:gd name="connsiteX0" fmla="*/ 163899 w 484971"/>
                  <a:gd name="connsiteY0" fmla="*/ 1658678 h 1658678"/>
                  <a:gd name="connsiteX1" fmla="*/ 35219 w 484971"/>
                  <a:gd name="connsiteY1" fmla="*/ 1052260 h 1658678"/>
                  <a:gd name="connsiteX2" fmla="*/ 441672 w 484971"/>
                  <a:gd name="connsiteY2" fmla="*/ 130925 h 1658678"/>
                  <a:gd name="connsiteX3" fmla="*/ 9954 w 484971"/>
                  <a:gd name="connsiteY3" fmla="*/ 238451 h 1658678"/>
                  <a:gd name="connsiteX4" fmla="*/ 161261 w 484971"/>
                  <a:gd name="connsiteY4" fmla="*/ 414963 h 1658678"/>
                  <a:gd name="connsiteX5" fmla="*/ 422943 w 484971"/>
                  <a:gd name="connsiteY5" fmla="*/ 624860 h 1658678"/>
                  <a:gd name="connsiteX6" fmla="*/ 213832 w 484971"/>
                  <a:gd name="connsiteY6" fmla="*/ 78750 h 1658678"/>
                  <a:gd name="connsiteX7" fmla="*/ 484971 w 484971"/>
                  <a:gd name="connsiteY7" fmla="*/ 0 h 1658678"/>
                  <a:gd name="connsiteX0" fmla="*/ 218122 w 539194"/>
                  <a:gd name="connsiteY0" fmla="*/ 1658678 h 1658678"/>
                  <a:gd name="connsiteX1" fmla="*/ 89442 w 539194"/>
                  <a:gd name="connsiteY1" fmla="*/ 1052260 h 1658678"/>
                  <a:gd name="connsiteX2" fmla="*/ 495895 w 539194"/>
                  <a:gd name="connsiteY2" fmla="*/ 130925 h 1658678"/>
                  <a:gd name="connsiteX3" fmla="*/ 64177 w 539194"/>
                  <a:gd name="connsiteY3" fmla="*/ 238451 h 1658678"/>
                  <a:gd name="connsiteX4" fmla="*/ 45107 w 539194"/>
                  <a:gd name="connsiteY4" fmla="*/ 395851 h 1658678"/>
                  <a:gd name="connsiteX5" fmla="*/ 477166 w 539194"/>
                  <a:gd name="connsiteY5" fmla="*/ 624860 h 1658678"/>
                  <a:gd name="connsiteX6" fmla="*/ 268055 w 539194"/>
                  <a:gd name="connsiteY6" fmla="*/ 78750 h 1658678"/>
                  <a:gd name="connsiteX7" fmla="*/ 539194 w 539194"/>
                  <a:gd name="connsiteY7" fmla="*/ 0 h 1658678"/>
                  <a:gd name="connsiteX0" fmla="*/ 358281 w 679353"/>
                  <a:gd name="connsiteY0" fmla="*/ 1658678 h 1658678"/>
                  <a:gd name="connsiteX1" fmla="*/ 229601 w 679353"/>
                  <a:gd name="connsiteY1" fmla="*/ 1052260 h 1658678"/>
                  <a:gd name="connsiteX2" fmla="*/ 636054 w 679353"/>
                  <a:gd name="connsiteY2" fmla="*/ 130925 h 1658678"/>
                  <a:gd name="connsiteX3" fmla="*/ 21339 w 679353"/>
                  <a:gd name="connsiteY3" fmla="*/ 1066639 h 1658678"/>
                  <a:gd name="connsiteX4" fmla="*/ 185266 w 679353"/>
                  <a:gd name="connsiteY4" fmla="*/ 395851 h 1658678"/>
                  <a:gd name="connsiteX5" fmla="*/ 617325 w 679353"/>
                  <a:gd name="connsiteY5" fmla="*/ 624860 h 1658678"/>
                  <a:gd name="connsiteX6" fmla="*/ 408214 w 679353"/>
                  <a:gd name="connsiteY6" fmla="*/ 78750 h 1658678"/>
                  <a:gd name="connsiteX7" fmla="*/ 679353 w 679353"/>
                  <a:gd name="connsiteY7" fmla="*/ 0 h 1658678"/>
                  <a:gd name="connsiteX0" fmla="*/ 379357 w 700429"/>
                  <a:gd name="connsiteY0" fmla="*/ 1658678 h 1658678"/>
                  <a:gd name="connsiteX1" fmla="*/ 250677 w 700429"/>
                  <a:gd name="connsiteY1" fmla="*/ 1052260 h 1658678"/>
                  <a:gd name="connsiteX2" fmla="*/ 657130 w 700429"/>
                  <a:gd name="connsiteY2" fmla="*/ 130925 h 1658678"/>
                  <a:gd name="connsiteX3" fmla="*/ 42415 w 700429"/>
                  <a:gd name="connsiteY3" fmla="*/ 1066639 h 1658678"/>
                  <a:gd name="connsiteX4" fmla="*/ 117998 w 700429"/>
                  <a:gd name="connsiteY4" fmla="*/ 1275005 h 1658678"/>
                  <a:gd name="connsiteX5" fmla="*/ 638401 w 700429"/>
                  <a:gd name="connsiteY5" fmla="*/ 624860 h 1658678"/>
                  <a:gd name="connsiteX6" fmla="*/ 429290 w 700429"/>
                  <a:gd name="connsiteY6" fmla="*/ 78750 h 1658678"/>
                  <a:gd name="connsiteX7" fmla="*/ 700429 w 700429"/>
                  <a:gd name="connsiteY7" fmla="*/ 0 h 1658678"/>
                  <a:gd name="connsiteX0" fmla="*/ 370645 w 691717"/>
                  <a:gd name="connsiteY0" fmla="*/ 1658678 h 1658678"/>
                  <a:gd name="connsiteX1" fmla="*/ 241965 w 691717"/>
                  <a:gd name="connsiteY1" fmla="*/ 1052260 h 1658678"/>
                  <a:gd name="connsiteX2" fmla="*/ 648418 w 691717"/>
                  <a:gd name="connsiteY2" fmla="*/ 130925 h 1658678"/>
                  <a:gd name="connsiteX3" fmla="*/ 33703 w 691717"/>
                  <a:gd name="connsiteY3" fmla="*/ 1066639 h 1658678"/>
                  <a:gd name="connsiteX4" fmla="*/ 109286 w 691717"/>
                  <a:gd name="connsiteY4" fmla="*/ 1275005 h 1658678"/>
                  <a:gd name="connsiteX5" fmla="*/ 352037 w 691717"/>
                  <a:gd name="connsiteY5" fmla="*/ 828722 h 1658678"/>
                  <a:gd name="connsiteX6" fmla="*/ 420578 w 691717"/>
                  <a:gd name="connsiteY6" fmla="*/ 78750 h 1658678"/>
                  <a:gd name="connsiteX7" fmla="*/ 691717 w 691717"/>
                  <a:gd name="connsiteY7" fmla="*/ 0 h 1658678"/>
                  <a:gd name="connsiteX0" fmla="*/ 341763 w 662835"/>
                  <a:gd name="connsiteY0" fmla="*/ 1658678 h 1658678"/>
                  <a:gd name="connsiteX1" fmla="*/ 213083 w 662835"/>
                  <a:gd name="connsiteY1" fmla="*/ 1052260 h 1658678"/>
                  <a:gd name="connsiteX2" fmla="*/ 196749 w 662835"/>
                  <a:gd name="connsiteY2" fmla="*/ 672433 h 1658678"/>
                  <a:gd name="connsiteX3" fmla="*/ 4821 w 662835"/>
                  <a:gd name="connsiteY3" fmla="*/ 1066639 h 1658678"/>
                  <a:gd name="connsiteX4" fmla="*/ 80404 w 662835"/>
                  <a:gd name="connsiteY4" fmla="*/ 1275005 h 1658678"/>
                  <a:gd name="connsiteX5" fmla="*/ 323155 w 662835"/>
                  <a:gd name="connsiteY5" fmla="*/ 828722 h 1658678"/>
                  <a:gd name="connsiteX6" fmla="*/ 391696 w 662835"/>
                  <a:gd name="connsiteY6" fmla="*/ 78750 h 1658678"/>
                  <a:gd name="connsiteX7" fmla="*/ 662835 w 662835"/>
                  <a:gd name="connsiteY7" fmla="*/ 0 h 1658678"/>
                  <a:gd name="connsiteX0" fmla="*/ 318886 w 639958"/>
                  <a:gd name="connsiteY0" fmla="*/ 1658678 h 1658678"/>
                  <a:gd name="connsiteX1" fmla="*/ 190206 w 639958"/>
                  <a:gd name="connsiteY1" fmla="*/ 1052260 h 1658678"/>
                  <a:gd name="connsiteX2" fmla="*/ 173872 w 639958"/>
                  <a:gd name="connsiteY2" fmla="*/ 672433 h 1658678"/>
                  <a:gd name="connsiteX3" fmla="*/ 7184 w 639958"/>
                  <a:gd name="connsiteY3" fmla="*/ 614320 h 1658678"/>
                  <a:gd name="connsiteX4" fmla="*/ 57527 w 639958"/>
                  <a:gd name="connsiteY4" fmla="*/ 1275005 h 1658678"/>
                  <a:gd name="connsiteX5" fmla="*/ 300278 w 639958"/>
                  <a:gd name="connsiteY5" fmla="*/ 828722 h 1658678"/>
                  <a:gd name="connsiteX6" fmla="*/ 368819 w 639958"/>
                  <a:gd name="connsiteY6" fmla="*/ 78750 h 1658678"/>
                  <a:gd name="connsiteX7" fmla="*/ 639958 w 639958"/>
                  <a:gd name="connsiteY7" fmla="*/ 0 h 1658678"/>
                  <a:gd name="connsiteX0" fmla="*/ 332086 w 653158"/>
                  <a:gd name="connsiteY0" fmla="*/ 1658678 h 1658678"/>
                  <a:gd name="connsiteX1" fmla="*/ 203406 w 653158"/>
                  <a:gd name="connsiteY1" fmla="*/ 1052260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2086 w 653158"/>
                  <a:gd name="connsiteY0" fmla="*/ 1658678 h 1658678"/>
                  <a:gd name="connsiteX1" fmla="*/ 506298 w 653158"/>
                  <a:gd name="connsiteY1" fmla="*/ 994924 h 1658678"/>
                  <a:gd name="connsiteX2" fmla="*/ 370069 w 653158"/>
                  <a:gd name="connsiteY2" fmla="*/ 564131 h 1658678"/>
                  <a:gd name="connsiteX3" fmla="*/ 20384 w 653158"/>
                  <a:gd name="connsiteY3" fmla="*/ 614320 h 1658678"/>
                  <a:gd name="connsiteX4" fmla="*/ 70727 w 653158"/>
                  <a:gd name="connsiteY4" fmla="*/ 1275005 h 1658678"/>
                  <a:gd name="connsiteX5" fmla="*/ 313478 w 653158"/>
                  <a:gd name="connsiteY5" fmla="*/ 828722 h 1658678"/>
                  <a:gd name="connsiteX6" fmla="*/ 382019 w 653158"/>
                  <a:gd name="connsiteY6" fmla="*/ 78750 h 1658678"/>
                  <a:gd name="connsiteX7" fmla="*/ 653158 w 653158"/>
                  <a:gd name="connsiteY7" fmla="*/ 0 h 1658678"/>
                  <a:gd name="connsiteX0" fmla="*/ 333257 w 654329"/>
                  <a:gd name="connsiteY0" fmla="*/ 1658678 h 1658678"/>
                  <a:gd name="connsiteX1" fmla="*/ 507469 w 654329"/>
                  <a:gd name="connsiteY1" fmla="*/ 994924 h 1658678"/>
                  <a:gd name="connsiteX2" fmla="*/ 371240 w 654329"/>
                  <a:gd name="connsiteY2" fmla="*/ 564131 h 1658678"/>
                  <a:gd name="connsiteX3" fmla="*/ 21555 w 654329"/>
                  <a:gd name="connsiteY3" fmla="*/ 614320 h 1658678"/>
                  <a:gd name="connsiteX4" fmla="*/ 71898 w 654329"/>
                  <a:gd name="connsiteY4" fmla="*/ 1275005 h 1658678"/>
                  <a:gd name="connsiteX5" fmla="*/ 352510 w 654329"/>
                  <a:gd name="connsiteY5" fmla="*/ 745903 h 1658678"/>
                  <a:gd name="connsiteX6" fmla="*/ 383190 w 654329"/>
                  <a:gd name="connsiteY6" fmla="*/ 78750 h 1658678"/>
                  <a:gd name="connsiteX7" fmla="*/ 654329 w 654329"/>
                  <a:gd name="connsiteY7" fmla="*/ 0 h 1658678"/>
                  <a:gd name="connsiteX0" fmla="*/ 318701 w 639773"/>
                  <a:gd name="connsiteY0" fmla="*/ 1658678 h 1658678"/>
                  <a:gd name="connsiteX1" fmla="*/ 492913 w 639773"/>
                  <a:gd name="connsiteY1" fmla="*/ 994924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368634 w 639773"/>
                  <a:gd name="connsiteY6" fmla="*/ 78750 h 1658678"/>
                  <a:gd name="connsiteX7" fmla="*/ 639773 w 639773"/>
                  <a:gd name="connsiteY7" fmla="*/ 0 h 1658678"/>
                  <a:gd name="connsiteX0" fmla="*/ 318701 w 639773"/>
                  <a:gd name="connsiteY0" fmla="*/ 1658678 h 1658678"/>
                  <a:gd name="connsiteX1" fmla="*/ 221572 w 639773"/>
                  <a:gd name="connsiteY1" fmla="*/ 1173302 h 1658678"/>
                  <a:gd name="connsiteX2" fmla="*/ 356684 w 639773"/>
                  <a:gd name="connsiteY2" fmla="*/ 564131 h 1658678"/>
                  <a:gd name="connsiteX3" fmla="*/ 6999 w 639773"/>
                  <a:gd name="connsiteY3" fmla="*/ 614320 h 1658678"/>
                  <a:gd name="connsiteX4" fmla="*/ 139375 w 639773"/>
                  <a:gd name="connsiteY4" fmla="*/ 981954 h 1658678"/>
                  <a:gd name="connsiteX5" fmla="*/ 337954 w 639773"/>
                  <a:gd name="connsiteY5" fmla="*/ 745903 h 1658678"/>
                  <a:gd name="connsiteX6" fmla="*/ 501149 w 639773"/>
                  <a:gd name="connsiteY6" fmla="*/ 658482 h 1658678"/>
                  <a:gd name="connsiteX7" fmla="*/ 639773 w 639773"/>
                  <a:gd name="connsiteY7" fmla="*/ 0 h 1658678"/>
                  <a:gd name="connsiteX0" fmla="*/ 317764 w 638836"/>
                  <a:gd name="connsiteY0" fmla="*/ 1658678 h 1658678"/>
                  <a:gd name="connsiteX1" fmla="*/ 220635 w 638836"/>
                  <a:gd name="connsiteY1" fmla="*/ 1173302 h 1658678"/>
                  <a:gd name="connsiteX2" fmla="*/ 355747 w 638836"/>
                  <a:gd name="connsiteY2" fmla="*/ 564131 h 1658678"/>
                  <a:gd name="connsiteX3" fmla="*/ 6062 w 638836"/>
                  <a:gd name="connsiteY3" fmla="*/ 614320 h 1658678"/>
                  <a:gd name="connsiteX4" fmla="*/ 138438 w 638836"/>
                  <a:gd name="connsiteY4" fmla="*/ 981954 h 1658678"/>
                  <a:gd name="connsiteX5" fmla="*/ 198191 w 638836"/>
                  <a:gd name="connsiteY5" fmla="*/ 726791 h 1658678"/>
                  <a:gd name="connsiteX6" fmla="*/ 500212 w 638836"/>
                  <a:gd name="connsiteY6" fmla="*/ 658482 h 1658678"/>
                  <a:gd name="connsiteX7" fmla="*/ 638836 w 638836"/>
                  <a:gd name="connsiteY7" fmla="*/ 0 h 1658678"/>
                  <a:gd name="connsiteX0" fmla="*/ 318867 w 639939"/>
                  <a:gd name="connsiteY0" fmla="*/ 1658678 h 1658678"/>
                  <a:gd name="connsiteX1" fmla="*/ 221738 w 639939"/>
                  <a:gd name="connsiteY1" fmla="*/ 1173302 h 1658678"/>
                  <a:gd name="connsiteX2" fmla="*/ 356850 w 639939"/>
                  <a:gd name="connsiteY2" fmla="*/ 564131 h 1658678"/>
                  <a:gd name="connsiteX3" fmla="*/ 380683 w 639939"/>
                  <a:gd name="connsiteY3" fmla="*/ 1001490 h 1658678"/>
                  <a:gd name="connsiteX4" fmla="*/ 7165 w 639939"/>
                  <a:gd name="connsiteY4" fmla="*/ 614320 h 1658678"/>
                  <a:gd name="connsiteX5" fmla="*/ 139541 w 639939"/>
                  <a:gd name="connsiteY5" fmla="*/ 981954 h 1658678"/>
                  <a:gd name="connsiteX6" fmla="*/ 199294 w 639939"/>
                  <a:gd name="connsiteY6" fmla="*/ 726791 h 1658678"/>
                  <a:gd name="connsiteX7" fmla="*/ 501315 w 639939"/>
                  <a:gd name="connsiteY7" fmla="*/ 658482 h 1658678"/>
                  <a:gd name="connsiteX8" fmla="*/ 639939 w 639939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258497 w 517753"/>
                  <a:gd name="connsiteY3" fmla="*/ 1001490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517753"/>
                  <a:gd name="connsiteY0" fmla="*/ 1658678 h 1658678"/>
                  <a:gd name="connsiteX1" fmla="*/ 99552 w 517753"/>
                  <a:gd name="connsiteY1" fmla="*/ 1173302 h 1658678"/>
                  <a:gd name="connsiteX2" fmla="*/ 234664 w 517753"/>
                  <a:gd name="connsiteY2" fmla="*/ 564131 h 1658678"/>
                  <a:gd name="connsiteX3" fmla="*/ 428874 w 517753"/>
                  <a:gd name="connsiteY3" fmla="*/ 931413 h 1658678"/>
                  <a:gd name="connsiteX4" fmla="*/ 333008 w 517753"/>
                  <a:gd name="connsiteY4" fmla="*/ 1162199 h 1658678"/>
                  <a:gd name="connsiteX5" fmla="*/ 17355 w 517753"/>
                  <a:gd name="connsiteY5" fmla="*/ 981954 h 1658678"/>
                  <a:gd name="connsiteX6" fmla="*/ 77108 w 517753"/>
                  <a:gd name="connsiteY6" fmla="*/ 726791 h 1658678"/>
                  <a:gd name="connsiteX7" fmla="*/ 379129 w 517753"/>
                  <a:gd name="connsiteY7" fmla="*/ 658482 h 1658678"/>
                  <a:gd name="connsiteX8" fmla="*/ 517753 w 517753"/>
                  <a:gd name="connsiteY8" fmla="*/ 0 h 1658678"/>
                  <a:gd name="connsiteX0" fmla="*/ 196681 w 439514"/>
                  <a:gd name="connsiteY0" fmla="*/ 1097407 h 1097407"/>
                  <a:gd name="connsiteX1" fmla="*/ 99552 w 439514"/>
                  <a:gd name="connsiteY1" fmla="*/ 612031 h 1097407"/>
                  <a:gd name="connsiteX2" fmla="*/ 234664 w 439514"/>
                  <a:gd name="connsiteY2" fmla="*/ 2860 h 1097407"/>
                  <a:gd name="connsiteX3" fmla="*/ 428874 w 439514"/>
                  <a:gd name="connsiteY3" fmla="*/ 370142 h 1097407"/>
                  <a:gd name="connsiteX4" fmla="*/ 333008 w 439514"/>
                  <a:gd name="connsiteY4" fmla="*/ 600928 h 1097407"/>
                  <a:gd name="connsiteX5" fmla="*/ 17355 w 439514"/>
                  <a:gd name="connsiteY5" fmla="*/ 420683 h 1097407"/>
                  <a:gd name="connsiteX6" fmla="*/ 77108 w 439514"/>
                  <a:gd name="connsiteY6" fmla="*/ 165520 h 1097407"/>
                  <a:gd name="connsiteX7" fmla="*/ 379129 w 439514"/>
                  <a:gd name="connsiteY7" fmla="*/ 97211 h 1097407"/>
                  <a:gd name="connsiteX8" fmla="*/ 265344 w 439514"/>
                  <a:gd name="connsiteY8" fmla="*/ 681011 h 1097407"/>
                  <a:gd name="connsiteX0" fmla="*/ 196681 w 457364"/>
                  <a:gd name="connsiteY0" fmla="*/ 1097407 h 1097407"/>
                  <a:gd name="connsiteX1" fmla="*/ 99552 w 457364"/>
                  <a:gd name="connsiteY1" fmla="*/ 612031 h 1097407"/>
                  <a:gd name="connsiteX2" fmla="*/ 234664 w 457364"/>
                  <a:gd name="connsiteY2" fmla="*/ 2860 h 1097407"/>
                  <a:gd name="connsiteX3" fmla="*/ 428874 w 457364"/>
                  <a:gd name="connsiteY3" fmla="*/ 370142 h 1097407"/>
                  <a:gd name="connsiteX4" fmla="*/ 333008 w 457364"/>
                  <a:gd name="connsiteY4" fmla="*/ 600928 h 1097407"/>
                  <a:gd name="connsiteX5" fmla="*/ 17355 w 457364"/>
                  <a:gd name="connsiteY5" fmla="*/ 420683 h 1097407"/>
                  <a:gd name="connsiteX6" fmla="*/ 77108 w 457364"/>
                  <a:gd name="connsiteY6" fmla="*/ 165520 h 1097407"/>
                  <a:gd name="connsiteX7" fmla="*/ 379129 w 457364"/>
                  <a:gd name="connsiteY7" fmla="*/ 97211 h 1097407"/>
                  <a:gd name="connsiteX8" fmla="*/ 265344 w 457364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6681 w 527295"/>
                  <a:gd name="connsiteY0" fmla="*/ 1097407 h 1097407"/>
                  <a:gd name="connsiteX1" fmla="*/ 99552 w 527295"/>
                  <a:gd name="connsiteY1" fmla="*/ 612031 h 1097407"/>
                  <a:gd name="connsiteX2" fmla="*/ 234664 w 527295"/>
                  <a:gd name="connsiteY2" fmla="*/ 2860 h 1097407"/>
                  <a:gd name="connsiteX3" fmla="*/ 428874 w 527295"/>
                  <a:gd name="connsiteY3" fmla="*/ 370142 h 1097407"/>
                  <a:gd name="connsiteX4" fmla="*/ 333008 w 527295"/>
                  <a:gd name="connsiteY4" fmla="*/ 600928 h 1097407"/>
                  <a:gd name="connsiteX5" fmla="*/ 17355 w 527295"/>
                  <a:gd name="connsiteY5" fmla="*/ 420683 h 1097407"/>
                  <a:gd name="connsiteX6" fmla="*/ 77108 w 527295"/>
                  <a:gd name="connsiteY6" fmla="*/ 165520 h 1097407"/>
                  <a:gd name="connsiteX7" fmla="*/ 379129 w 527295"/>
                  <a:gd name="connsiteY7" fmla="*/ 97211 h 1097407"/>
                  <a:gd name="connsiteX8" fmla="*/ 265344 w 527295"/>
                  <a:gd name="connsiteY8" fmla="*/ 681011 h 1097407"/>
                  <a:gd name="connsiteX0" fmla="*/ 195977 w 511793"/>
                  <a:gd name="connsiteY0" fmla="*/ 1097407 h 1097407"/>
                  <a:gd name="connsiteX1" fmla="*/ 98848 w 511793"/>
                  <a:gd name="connsiteY1" fmla="*/ 612031 h 1097407"/>
                  <a:gd name="connsiteX2" fmla="*/ 233960 w 511793"/>
                  <a:gd name="connsiteY2" fmla="*/ 2860 h 1097407"/>
                  <a:gd name="connsiteX3" fmla="*/ 428170 w 511793"/>
                  <a:gd name="connsiteY3" fmla="*/ 370142 h 1097407"/>
                  <a:gd name="connsiteX4" fmla="*/ 332304 w 511793"/>
                  <a:gd name="connsiteY4" fmla="*/ 600928 h 1097407"/>
                  <a:gd name="connsiteX5" fmla="*/ 16651 w 511793"/>
                  <a:gd name="connsiteY5" fmla="*/ 420683 h 1097407"/>
                  <a:gd name="connsiteX6" fmla="*/ 76404 w 511793"/>
                  <a:gd name="connsiteY6" fmla="*/ 165520 h 1097407"/>
                  <a:gd name="connsiteX7" fmla="*/ 353184 w 511793"/>
                  <a:gd name="connsiteY7" fmla="*/ 186400 h 1097407"/>
                  <a:gd name="connsiteX8" fmla="*/ 264640 w 511793"/>
                  <a:gd name="connsiteY8" fmla="*/ 681011 h 1097407"/>
                  <a:gd name="connsiteX0" fmla="*/ 195977 w 511793"/>
                  <a:gd name="connsiteY0" fmla="*/ 1096187 h 1096187"/>
                  <a:gd name="connsiteX1" fmla="*/ 98848 w 511793"/>
                  <a:gd name="connsiteY1" fmla="*/ 610811 h 1096187"/>
                  <a:gd name="connsiteX2" fmla="*/ 233960 w 511793"/>
                  <a:gd name="connsiteY2" fmla="*/ 1640 h 1096187"/>
                  <a:gd name="connsiteX3" fmla="*/ 428170 w 511793"/>
                  <a:gd name="connsiteY3" fmla="*/ 419887 h 1096187"/>
                  <a:gd name="connsiteX4" fmla="*/ 332304 w 511793"/>
                  <a:gd name="connsiteY4" fmla="*/ 599708 h 1096187"/>
                  <a:gd name="connsiteX5" fmla="*/ 16651 w 511793"/>
                  <a:gd name="connsiteY5" fmla="*/ 419463 h 1096187"/>
                  <a:gd name="connsiteX6" fmla="*/ 76404 w 511793"/>
                  <a:gd name="connsiteY6" fmla="*/ 164300 h 1096187"/>
                  <a:gd name="connsiteX7" fmla="*/ 353184 w 511793"/>
                  <a:gd name="connsiteY7" fmla="*/ 185180 h 1096187"/>
                  <a:gd name="connsiteX8" fmla="*/ 264640 w 51179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187 h 1096187"/>
                  <a:gd name="connsiteX1" fmla="*/ 89008 w 501953"/>
                  <a:gd name="connsiteY1" fmla="*/ 610811 h 1096187"/>
                  <a:gd name="connsiteX2" fmla="*/ 224120 w 501953"/>
                  <a:gd name="connsiteY2" fmla="*/ 1640 h 1096187"/>
                  <a:gd name="connsiteX3" fmla="*/ 418330 w 501953"/>
                  <a:gd name="connsiteY3" fmla="*/ 419887 h 1096187"/>
                  <a:gd name="connsiteX4" fmla="*/ 183638 w 501953"/>
                  <a:gd name="connsiteY4" fmla="*/ 631562 h 1096187"/>
                  <a:gd name="connsiteX5" fmla="*/ 6811 w 501953"/>
                  <a:gd name="connsiteY5" fmla="*/ 419463 h 1096187"/>
                  <a:gd name="connsiteX6" fmla="*/ 66564 w 501953"/>
                  <a:gd name="connsiteY6" fmla="*/ 164300 h 1096187"/>
                  <a:gd name="connsiteX7" fmla="*/ 343344 w 501953"/>
                  <a:gd name="connsiteY7" fmla="*/ 185180 h 1096187"/>
                  <a:gd name="connsiteX8" fmla="*/ 254800 w 501953"/>
                  <a:gd name="connsiteY8" fmla="*/ 679791 h 1096187"/>
                  <a:gd name="connsiteX0" fmla="*/ 186137 w 501953"/>
                  <a:gd name="connsiteY0" fmla="*/ 1096880 h 1096880"/>
                  <a:gd name="connsiteX1" fmla="*/ 89008 w 501953"/>
                  <a:gd name="connsiteY1" fmla="*/ 611504 h 1096880"/>
                  <a:gd name="connsiteX2" fmla="*/ 224120 w 501953"/>
                  <a:gd name="connsiteY2" fmla="*/ 2333 h 1096880"/>
                  <a:gd name="connsiteX3" fmla="*/ 418330 w 501953"/>
                  <a:gd name="connsiteY3" fmla="*/ 420580 h 1096880"/>
                  <a:gd name="connsiteX4" fmla="*/ 183638 w 501953"/>
                  <a:gd name="connsiteY4" fmla="*/ 632255 h 1096880"/>
                  <a:gd name="connsiteX5" fmla="*/ 6811 w 501953"/>
                  <a:gd name="connsiteY5" fmla="*/ 420156 h 1096880"/>
                  <a:gd name="connsiteX6" fmla="*/ 66564 w 501953"/>
                  <a:gd name="connsiteY6" fmla="*/ 164993 h 1096880"/>
                  <a:gd name="connsiteX7" fmla="*/ 343344 w 501953"/>
                  <a:gd name="connsiteY7" fmla="*/ 185873 h 1096880"/>
                  <a:gd name="connsiteX8" fmla="*/ 254800 w 501953"/>
                  <a:gd name="connsiteY8" fmla="*/ 680484 h 1096880"/>
                  <a:gd name="connsiteX0" fmla="*/ 184882 w 464582"/>
                  <a:gd name="connsiteY0" fmla="*/ 1096880 h 1096880"/>
                  <a:gd name="connsiteX1" fmla="*/ 87753 w 464582"/>
                  <a:gd name="connsiteY1" fmla="*/ 611504 h 1096880"/>
                  <a:gd name="connsiteX2" fmla="*/ 222865 w 464582"/>
                  <a:gd name="connsiteY2" fmla="*/ 2333 h 1096880"/>
                  <a:gd name="connsiteX3" fmla="*/ 417075 w 464582"/>
                  <a:gd name="connsiteY3" fmla="*/ 420580 h 1096880"/>
                  <a:gd name="connsiteX4" fmla="*/ 182383 w 464582"/>
                  <a:gd name="connsiteY4" fmla="*/ 632255 h 1096880"/>
                  <a:gd name="connsiteX5" fmla="*/ 5556 w 464582"/>
                  <a:gd name="connsiteY5" fmla="*/ 420156 h 1096880"/>
                  <a:gd name="connsiteX6" fmla="*/ 65309 w 464582"/>
                  <a:gd name="connsiteY6" fmla="*/ 164993 h 1096880"/>
                  <a:gd name="connsiteX7" fmla="*/ 272675 w 464582"/>
                  <a:gd name="connsiteY7" fmla="*/ 115796 h 1096880"/>
                  <a:gd name="connsiteX8" fmla="*/ 253545 w 464582"/>
                  <a:gd name="connsiteY8" fmla="*/ 680484 h 1096880"/>
                  <a:gd name="connsiteX0" fmla="*/ 218282 w 497982"/>
                  <a:gd name="connsiteY0" fmla="*/ 1096880 h 1096880"/>
                  <a:gd name="connsiteX1" fmla="*/ 121153 w 497982"/>
                  <a:gd name="connsiteY1" fmla="*/ 611504 h 1096880"/>
                  <a:gd name="connsiteX2" fmla="*/ 256265 w 497982"/>
                  <a:gd name="connsiteY2" fmla="*/ 2333 h 1096880"/>
                  <a:gd name="connsiteX3" fmla="*/ 450475 w 497982"/>
                  <a:gd name="connsiteY3" fmla="*/ 420580 h 1096880"/>
                  <a:gd name="connsiteX4" fmla="*/ 215783 w 497982"/>
                  <a:gd name="connsiteY4" fmla="*/ 632255 h 1096880"/>
                  <a:gd name="connsiteX5" fmla="*/ 38956 w 497982"/>
                  <a:gd name="connsiteY5" fmla="*/ 420156 h 1096880"/>
                  <a:gd name="connsiteX6" fmla="*/ 22986 w 497982"/>
                  <a:gd name="connsiteY6" fmla="*/ 222329 h 1096880"/>
                  <a:gd name="connsiteX7" fmla="*/ 306075 w 497982"/>
                  <a:gd name="connsiteY7" fmla="*/ 115796 h 1096880"/>
                  <a:gd name="connsiteX8" fmla="*/ 286945 w 497982"/>
                  <a:gd name="connsiteY8" fmla="*/ 680484 h 1096880"/>
                  <a:gd name="connsiteX0" fmla="*/ 230258 w 509958"/>
                  <a:gd name="connsiteY0" fmla="*/ 1096880 h 1096880"/>
                  <a:gd name="connsiteX1" fmla="*/ 133129 w 509958"/>
                  <a:gd name="connsiteY1" fmla="*/ 611504 h 1096880"/>
                  <a:gd name="connsiteX2" fmla="*/ 268241 w 509958"/>
                  <a:gd name="connsiteY2" fmla="*/ 2333 h 1096880"/>
                  <a:gd name="connsiteX3" fmla="*/ 462451 w 509958"/>
                  <a:gd name="connsiteY3" fmla="*/ 420580 h 1096880"/>
                  <a:gd name="connsiteX4" fmla="*/ 227759 w 509958"/>
                  <a:gd name="connsiteY4" fmla="*/ 632255 h 1096880"/>
                  <a:gd name="connsiteX5" fmla="*/ 25690 w 509958"/>
                  <a:gd name="connsiteY5" fmla="*/ 528457 h 1096880"/>
                  <a:gd name="connsiteX6" fmla="*/ 34962 w 509958"/>
                  <a:gd name="connsiteY6" fmla="*/ 222329 h 1096880"/>
                  <a:gd name="connsiteX7" fmla="*/ 318051 w 509958"/>
                  <a:gd name="connsiteY7" fmla="*/ 115796 h 1096880"/>
                  <a:gd name="connsiteX8" fmla="*/ 298921 w 509958"/>
                  <a:gd name="connsiteY8" fmla="*/ 680484 h 1096880"/>
                  <a:gd name="connsiteX0" fmla="*/ 315912 w 595612"/>
                  <a:gd name="connsiteY0" fmla="*/ 1096880 h 1096880"/>
                  <a:gd name="connsiteX1" fmla="*/ 218783 w 595612"/>
                  <a:gd name="connsiteY1" fmla="*/ 611504 h 1096880"/>
                  <a:gd name="connsiteX2" fmla="*/ 353895 w 595612"/>
                  <a:gd name="connsiteY2" fmla="*/ 2333 h 1096880"/>
                  <a:gd name="connsiteX3" fmla="*/ 548105 w 595612"/>
                  <a:gd name="connsiteY3" fmla="*/ 420580 h 1096880"/>
                  <a:gd name="connsiteX4" fmla="*/ 313413 w 595612"/>
                  <a:gd name="connsiteY4" fmla="*/ 632255 h 1096880"/>
                  <a:gd name="connsiteX5" fmla="*/ 111344 w 595612"/>
                  <a:gd name="connsiteY5" fmla="*/ 528457 h 1096880"/>
                  <a:gd name="connsiteX6" fmla="*/ 13341 w 595612"/>
                  <a:gd name="connsiteY6" fmla="*/ 260553 h 1096880"/>
                  <a:gd name="connsiteX7" fmla="*/ 403705 w 595612"/>
                  <a:gd name="connsiteY7" fmla="*/ 115796 h 1096880"/>
                  <a:gd name="connsiteX8" fmla="*/ 384575 w 595612"/>
                  <a:gd name="connsiteY8" fmla="*/ 680484 h 1096880"/>
                  <a:gd name="connsiteX0" fmla="*/ 233910 w 513610"/>
                  <a:gd name="connsiteY0" fmla="*/ 1096880 h 1096880"/>
                  <a:gd name="connsiteX1" fmla="*/ 136781 w 513610"/>
                  <a:gd name="connsiteY1" fmla="*/ 611504 h 1096880"/>
                  <a:gd name="connsiteX2" fmla="*/ 271893 w 513610"/>
                  <a:gd name="connsiteY2" fmla="*/ 2333 h 1096880"/>
                  <a:gd name="connsiteX3" fmla="*/ 466103 w 513610"/>
                  <a:gd name="connsiteY3" fmla="*/ 420580 h 1096880"/>
                  <a:gd name="connsiteX4" fmla="*/ 231411 w 513610"/>
                  <a:gd name="connsiteY4" fmla="*/ 632255 h 1096880"/>
                  <a:gd name="connsiteX5" fmla="*/ 29342 w 513610"/>
                  <a:gd name="connsiteY5" fmla="*/ 528457 h 1096880"/>
                  <a:gd name="connsiteX6" fmla="*/ 32302 w 513610"/>
                  <a:gd name="connsiteY6" fmla="*/ 311519 h 1096880"/>
                  <a:gd name="connsiteX7" fmla="*/ 321703 w 513610"/>
                  <a:gd name="connsiteY7" fmla="*/ 115796 h 1096880"/>
                  <a:gd name="connsiteX8" fmla="*/ 302573 w 513610"/>
                  <a:gd name="connsiteY8" fmla="*/ 680484 h 1096880"/>
                  <a:gd name="connsiteX0" fmla="*/ 216824 w 496524"/>
                  <a:gd name="connsiteY0" fmla="*/ 1096880 h 1096880"/>
                  <a:gd name="connsiteX1" fmla="*/ 119695 w 496524"/>
                  <a:gd name="connsiteY1" fmla="*/ 611504 h 1096880"/>
                  <a:gd name="connsiteX2" fmla="*/ 254807 w 496524"/>
                  <a:gd name="connsiteY2" fmla="*/ 2333 h 1096880"/>
                  <a:gd name="connsiteX3" fmla="*/ 449017 w 496524"/>
                  <a:gd name="connsiteY3" fmla="*/ 420580 h 1096880"/>
                  <a:gd name="connsiteX4" fmla="*/ 214325 w 496524"/>
                  <a:gd name="connsiteY4" fmla="*/ 632255 h 1096880"/>
                  <a:gd name="connsiteX5" fmla="*/ 12256 w 496524"/>
                  <a:gd name="connsiteY5" fmla="*/ 528457 h 1096880"/>
                  <a:gd name="connsiteX6" fmla="*/ 53078 w 496524"/>
                  <a:gd name="connsiteY6" fmla="*/ 349743 h 1096880"/>
                  <a:gd name="connsiteX7" fmla="*/ 304617 w 496524"/>
                  <a:gd name="connsiteY7" fmla="*/ 115796 h 1096880"/>
                  <a:gd name="connsiteX8" fmla="*/ 285487 w 496524"/>
                  <a:gd name="connsiteY8" fmla="*/ 680484 h 1096880"/>
                  <a:gd name="connsiteX0" fmla="*/ 215467 w 475639"/>
                  <a:gd name="connsiteY0" fmla="*/ 1096880 h 1096880"/>
                  <a:gd name="connsiteX1" fmla="*/ 118338 w 475639"/>
                  <a:gd name="connsiteY1" fmla="*/ 611504 h 1096880"/>
                  <a:gd name="connsiteX2" fmla="*/ 253450 w 475639"/>
                  <a:gd name="connsiteY2" fmla="*/ 2333 h 1096880"/>
                  <a:gd name="connsiteX3" fmla="*/ 447660 w 475639"/>
                  <a:gd name="connsiteY3" fmla="*/ 420580 h 1096880"/>
                  <a:gd name="connsiteX4" fmla="*/ 212968 w 475639"/>
                  <a:gd name="connsiteY4" fmla="*/ 632255 h 1096880"/>
                  <a:gd name="connsiteX5" fmla="*/ 10899 w 475639"/>
                  <a:gd name="connsiteY5" fmla="*/ 528457 h 1096880"/>
                  <a:gd name="connsiteX6" fmla="*/ 51721 w 475639"/>
                  <a:gd name="connsiteY6" fmla="*/ 349743 h 1096880"/>
                  <a:gd name="connsiteX7" fmla="*/ 259089 w 475639"/>
                  <a:gd name="connsiteY7" fmla="*/ 275063 h 1096880"/>
                  <a:gd name="connsiteX8" fmla="*/ 284130 w 475639"/>
                  <a:gd name="connsiteY8" fmla="*/ 680484 h 1096880"/>
                  <a:gd name="connsiteX0" fmla="*/ 215467 w 475639"/>
                  <a:gd name="connsiteY0" fmla="*/ 964686 h 964686"/>
                  <a:gd name="connsiteX1" fmla="*/ 118338 w 475639"/>
                  <a:gd name="connsiteY1" fmla="*/ 479310 h 964686"/>
                  <a:gd name="connsiteX2" fmla="*/ 266070 w 475639"/>
                  <a:gd name="connsiteY2" fmla="*/ 3924 h 964686"/>
                  <a:gd name="connsiteX3" fmla="*/ 447660 w 475639"/>
                  <a:gd name="connsiteY3" fmla="*/ 288386 h 964686"/>
                  <a:gd name="connsiteX4" fmla="*/ 212968 w 475639"/>
                  <a:gd name="connsiteY4" fmla="*/ 500061 h 964686"/>
                  <a:gd name="connsiteX5" fmla="*/ 10899 w 475639"/>
                  <a:gd name="connsiteY5" fmla="*/ 396263 h 964686"/>
                  <a:gd name="connsiteX6" fmla="*/ 51721 w 475639"/>
                  <a:gd name="connsiteY6" fmla="*/ 217549 h 964686"/>
                  <a:gd name="connsiteX7" fmla="*/ 259089 w 475639"/>
                  <a:gd name="connsiteY7" fmla="*/ 142869 h 964686"/>
                  <a:gd name="connsiteX8" fmla="*/ 284130 w 475639"/>
                  <a:gd name="connsiteY8" fmla="*/ 548290 h 964686"/>
                  <a:gd name="connsiteX0" fmla="*/ 215467 w 467033"/>
                  <a:gd name="connsiteY0" fmla="*/ 964686 h 964686"/>
                  <a:gd name="connsiteX1" fmla="*/ 118338 w 467033"/>
                  <a:gd name="connsiteY1" fmla="*/ 479310 h 964686"/>
                  <a:gd name="connsiteX2" fmla="*/ 266070 w 467033"/>
                  <a:gd name="connsiteY2" fmla="*/ 3924 h 964686"/>
                  <a:gd name="connsiteX3" fmla="*/ 447660 w 467033"/>
                  <a:gd name="connsiteY3" fmla="*/ 288386 h 964686"/>
                  <a:gd name="connsiteX4" fmla="*/ 212968 w 467033"/>
                  <a:gd name="connsiteY4" fmla="*/ 500061 h 964686"/>
                  <a:gd name="connsiteX5" fmla="*/ 10899 w 467033"/>
                  <a:gd name="connsiteY5" fmla="*/ 396263 h 964686"/>
                  <a:gd name="connsiteX6" fmla="*/ 51721 w 467033"/>
                  <a:gd name="connsiteY6" fmla="*/ 217549 h 964686"/>
                  <a:gd name="connsiteX7" fmla="*/ 259089 w 467033"/>
                  <a:gd name="connsiteY7" fmla="*/ 142869 h 964686"/>
                  <a:gd name="connsiteX8" fmla="*/ 183166 w 467033"/>
                  <a:gd name="connsiteY8" fmla="*/ 338057 h 964686"/>
                  <a:gd name="connsiteX0" fmla="*/ 215467 w 520949"/>
                  <a:gd name="connsiteY0" fmla="*/ 961387 h 961387"/>
                  <a:gd name="connsiteX1" fmla="*/ 118338 w 520949"/>
                  <a:gd name="connsiteY1" fmla="*/ 476011 h 961387"/>
                  <a:gd name="connsiteX2" fmla="*/ 266070 w 520949"/>
                  <a:gd name="connsiteY2" fmla="*/ 625 h 961387"/>
                  <a:gd name="connsiteX3" fmla="*/ 504453 w 520949"/>
                  <a:gd name="connsiteY3" fmla="*/ 387018 h 961387"/>
                  <a:gd name="connsiteX4" fmla="*/ 212968 w 520949"/>
                  <a:gd name="connsiteY4" fmla="*/ 496762 h 961387"/>
                  <a:gd name="connsiteX5" fmla="*/ 10899 w 520949"/>
                  <a:gd name="connsiteY5" fmla="*/ 392964 h 961387"/>
                  <a:gd name="connsiteX6" fmla="*/ 51721 w 520949"/>
                  <a:gd name="connsiteY6" fmla="*/ 214250 h 961387"/>
                  <a:gd name="connsiteX7" fmla="*/ 259089 w 520949"/>
                  <a:gd name="connsiteY7" fmla="*/ 139570 h 961387"/>
                  <a:gd name="connsiteX8" fmla="*/ 183166 w 520949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31050 w 536532"/>
                  <a:gd name="connsiteY0" fmla="*/ 961387 h 961387"/>
                  <a:gd name="connsiteX1" fmla="*/ 133921 w 536532"/>
                  <a:gd name="connsiteY1" fmla="*/ 476011 h 961387"/>
                  <a:gd name="connsiteX2" fmla="*/ 281653 w 536532"/>
                  <a:gd name="connsiteY2" fmla="*/ 625 h 961387"/>
                  <a:gd name="connsiteX3" fmla="*/ 520036 w 536532"/>
                  <a:gd name="connsiteY3" fmla="*/ 387018 h 961387"/>
                  <a:gd name="connsiteX4" fmla="*/ 228551 w 536532"/>
                  <a:gd name="connsiteY4" fmla="*/ 496762 h 961387"/>
                  <a:gd name="connsiteX5" fmla="*/ 26482 w 536532"/>
                  <a:gd name="connsiteY5" fmla="*/ 392964 h 961387"/>
                  <a:gd name="connsiteX6" fmla="*/ 29443 w 536532"/>
                  <a:gd name="connsiteY6" fmla="*/ 239733 h 961387"/>
                  <a:gd name="connsiteX7" fmla="*/ 274672 w 536532"/>
                  <a:gd name="connsiteY7" fmla="*/ 139570 h 961387"/>
                  <a:gd name="connsiteX8" fmla="*/ 198749 w 536532"/>
                  <a:gd name="connsiteY8" fmla="*/ 334758 h 961387"/>
                  <a:gd name="connsiteX0" fmla="*/ 252673 w 558155"/>
                  <a:gd name="connsiteY0" fmla="*/ 961387 h 961387"/>
                  <a:gd name="connsiteX1" fmla="*/ 155544 w 558155"/>
                  <a:gd name="connsiteY1" fmla="*/ 476011 h 961387"/>
                  <a:gd name="connsiteX2" fmla="*/ 303276 w 558155"/>
                  <a:gd name="connsiteY2" fmla="*/ 625 h 961387"/>
                  <a:gd name="connsiteX3" fmla="*/ 541659 w 558155"/>
                  <a:gd name="connsiteY3" fmla="*/ 387018 h 961387"/>
                  <a:gd name="connsiteX4" fmla="*/ 250174 w 558155"/>
                  <a:gd name="connsiteY4" fmla="*/ 496762 h 961387"/>
                  <a:gd name="connsiteX5" fmla="*/ 48105 w 558155"/>
                  <a:gd name="connsiteY5" fmla="*/ 392964 h 961387"/>
                  <a:gd name="connsiteX6" fmla="*/ 19515 w 558155"/>
                  <a:gd name="connsiteY6" fmla="*/ 239733 h 961387"/>
                  <a:gd name="connsiteX7" fmla="*/ 296295 w 558155"/>
                  <a:gd name="connsiteY7" fmla="*/ 139570 h 961387"/>
                  <a:gd name="connsiteX8" fmla="*/ 220372 w 558155"/>
                  <a:gd name="connsiteY8" fmla="*/ 334758 h 961387"/>
                  <a:gd name="connsiteX0" fmla="*/ 244560 w 550042"/>
                  <a:gd name="connsiteY0" fmla="*/ 961387 h 961387"/>
                  <a:gd name="connsiteX1" fmla="*/ 147431 w 550042"/>
                  <a:gd name="connsiteY1" fmla="*/ 476011 h 961387"/>
                  <a:gd name="connsiteX2" fmla="*/ 295163 w 550042"/>
                  <a:gd name="connsiteY2" fmla="*/ 625 h 961387"/>
                  <a:gd name="connsiteX3" fmla="*/ 533546 w 550042"/>
                  <a:gd name="connsiteY3" fmla="*/ 387018 h 961387"/>
                  <a:gd name="connsiteX4" fmla="*/ 242061 w 550042"/>
                  <a:gd name="connsiteY4" fmla="*/ 496762 h 961387"/>
                  <a:gd name="connsiteX5" fmla="*/ 71543 w 550042"/>
                  <a:gd name="connsiteY5" fmla="*/ 412076 h 961387"/>
                  <a:gd name="connsiteX6" fmla="*/ 11402 w 550042"/>
                  <a:gd name="connsiteY6" fmla="*/ 239733 h 961387"/>
                  <a:gd name="connsiteX7" fmla="*/ 288182 w 550042"/>
                  <a:gd name="connsiteY7" fmla="*/ 139570 h 961387"/>
                  <a:gd name="connsiteX8" fmla="*/ 212259 w 550042"/>
                  <a:gd name="connsiteY8" fmla="*/ 334758 h 961387"/>
                  <a:gd name="connsiteX0" fmla="*/ 268622 w 574104"/>
                  <a:gd name="connsiteY0" fmla="*/ 961387 h 961387"/>
                  <a:gd name="connsiteX1" fmla="*/ 171493 w 574104"/>
                  <a:gd name="connsiteY1" fmla="*/ 476011 h 961387"/>
                  <a:gd name="connsiteX2" fmla="*/ 319225 w 574104"/>
                  <a:gd name="connsiteY2" fmla="*/ 625 h 961387"/>
                  <a:gd name="connsiteX3" fmla="*/ 557608 w 574104"/>
                  <a:gd name="connsiteY3" fmla="*/ 387018 h 961387"/>
                  <a:gd name="connsiteX4" fmla="*/ 266123 w 574104"/>
                  <a:gd name="connsiteY4" fmla="*/ 496762 h 961387"/>
                  <a:gd name="connsiteX5" fmla="*/ 95605 w 574104"/>
                  <a:gd name="connsiteY5" fmla="*/ 412076 h 961387"/>
                  <a:gd name="connsiteX6" fmla="*/ 35464 w 574104"/>
                  <a:gd name="connsiteY6" fmla="*/ 239733 h 961387"/>
                  <a:gd name="connsiteX7" fmla="*/ 312244 w 574104"/>
                  <a:gd name="connsiteY7" fmla="*/ 139570 h 961387"/>
                  <a:gd name="connsiteX8" fmla="*/ 236321 w 574104"/>
                  <a:gd name="connsiteY8" fmla="*/ 334758 h 961387"/>
                  <a:gd name="connsiteX0" fmla="*/ 237955 w 543437"/>
                  <a:gd name="connsiteY0" fmla="*/ 961387 h 961387"/>
                  <a:gd name="connsiteX1" fmla="*/ 140826 w 543437"/>
                  <a:gd name="connsiteY1" fmla="*/ 476011 h 961387"/>
                  <a:gd name="connsiteX2" fmla="*/ 288558 w 543437"/>
                  <a:gd name="connsiteY2" fmla="*/ 625 h 961387"/>
                  <a:gd name="connsiteX3" fmla="*/ 526941 w 543437"/>
                  <a:gd name="connsiteY3" fmla="*/ 387018 h 961387"/>
                  <a:gd name="connsiteX4" fmla="*/ 235456 w 543437"/>
                  <a:gd name="connsiteY4" fmla="*/ 496762 h 961387"/>
                  <a:gd name="connsiteX5" fmla="*/ 64938 w 543437"/>
                  <a:gd name="connsiteY5" fmla="*/ 412076 h 961387"/>
                  <a:gd name="connsiteX6" fmla="*/ 42658 w 543437"/>
                  <a:gd name="connsiteY6" fmla="*/ 226992 h 961387"/>
                  <a:gd name="connsiteX7" fmla="*/ 281577 w 543437"/>
                  <a:gd name="connsiteY7" fmla="*/ 139570 h 961387"/>
                  <a:gd name="connsiteX8" fmla="*/ 205654 w 543437"/>
                  <a:gd name="connsiteY8" fmla="*/ 334758 h 961387"/>
                  <a:gd name="connsiteX0" fmla="*/ 232347 w 537829"/>
                  <a:gd name="connsiteY0" fmla="*/ 961387 h 961387"/>
                  <a:gd name="connsiteX1" fmla="*/ 135218 w 537829"/>
                  <a:gd name="connsiteY1" fmla="*/ 476011 h 961387"/>
                  <a:gd name="connsiteX2" fmla="*/ 282950 w 537829"/>
                  <a:gd name="connsiteY2" fmla="*/ 625 h 961387"/>
                  <a:gd name="connsiteX3" fmla="*/ 521333 w 537829"/>
                  <a:gd name="connsiteY3" fmla="*/ 387018 h 961387"/>
                  <a:gd name="connsiteX4" fmla="*/ 229848 w 537829"/>
                  <a:gd name="connsiteY4" fmla="*/ 496762 h 961387"/>
                  <a:gd name="connsiteX5" fmla="*/ 59330 w 537829"/>
                  <a:gd name="connsiteY5" fmla="*/ 412076 h 961387"/>
                  <a:gd name="connsiteX6" fmla="*/ 37050 w 537829"/>
                  <a:gd name="connsiteY6" fmla="*/ 226992 h 961387"/>
                  <a:gd name="connsiteX7" fmla="*/ 275969 w 537829"/>
                  <a:gd name="connsiteY7" fmla="*/ 139570 h 961387"/>
                  <a:gd name="connsiteX8" fmla="*/ 200046 w 537829"/>
                  <a:gd name="connsiteY8" fmla="*/ 334758 h 961387"/>
                  <a:gd name="connsiteX0" fmla="*/ 263163 w 568645"/>
                  <a:gd name="connsiteY0" fmla="*/ 961387 h 961387"/>
                  <a:gd name="connsiteX1" fmla="*/ 166034 w 568645"/>
                  <a:gd name="connsiteY1" fmla="*/ 476011 h 961387"/>
                  <a:gd name="connsiteX2" fmla="*/ 313766 w 568645"/>
                  <a:gd name="connsiteY2" fmla="*/ 625 h 961387"/>
                  <a:gd name="connsiteX3" fmla="*/ 552149 w 568645"/>
                  <a:gd name="connsiteY3" fmla="*/ 387018 h 961387"/>
                  <a:gd name="connsiteX4" fmla="*/ 260664 w 568645"/>
                  <a:gd name="connsiteY4" fmla="*/ 496762 h 961387"/>
                  <a:gd name="connsiteX5" fmla="*/ 90146 w 568645"/>
                  <a:gd name="connsiteY5" fmla="*/ 412076 h 961387"/>
                  <a:gd name="connsiteX6" fmla="*/ 30004 w 568645"/>
                  <a:gd name="connsiteY6" fmla="*/ 93208 h 961387"/>
                  <a:gd name="connsiteX7" fmla="*/ 306785 w 568645"/>
                  <a:gd name="connsiteY7" fmla="*/ 139570 h 961387"/>
                  <a:gd name="connsiteX8" fmla="*/ 230862 w 568645"/>
                  <a:gd name="connsiteY8" fmla="*/ 334758 h 961387"/>
                  <a:gd name="connsiteX0" fmla="*/ 290691 w 596173"/>
                  <a:gd name="connsiteY0" fmla="*/ 961387 h 961387"/>
                  <a:gd name="connsiteX1" fmla="*/ 193562 w 596173"/>
                  <a:gd name="connsiteY1" fmla="*/ 476011 h 961387"/>
                  <a:gd name="connsiteX2" fmla="*/ 341294 w 596173"/>
                  <a:gd name="connsiteY2" fmla="*/ 625 h 961387"/>
                  <a:gd name="connsiteX3" fmla="*/ 579677 w 596173"/>
                  <a:gd name="connsiteY3" fmla="*/ 387018 h 961387"/>
                  <a:gd name="connsiteX4" fmla="*/ 288192 w 596173"/>
                  <a:gd name="connsiteY4" fmla="*/ 496762 h 961387"/>
                  <a:gd name="connsiteX5" fmla="*/ 117674 w 596173"/>
                  <a:gd name="connsiteY5" fmla="*/ 412076 h 961387"/>
                  <a:gd name="connsiteX6" fmla="*/ 57532 w 596173"/>
                  <a:gd name="connsiteY6" fmla="*/ 93208 h 961387"/>
                  <a:gd name="connsiteX7" fmla="*/ 334313 w 596173"/>
                  <a:gd name="connsiteY7" fmla="*/ 139570 h 961387"/>
                  <a:gd name="connsiteX8" fmla="*/ 258390 w 596173"/>
                  <a:gd name="connsiteY8" fmla="*/ 334758 h 961387"/>
                  <a:gd name="connsiteX0" fmla="*/ 293465 w 598947"/>
                  <a:gd name="connsiteY0" fmla="*/ 961387 h 961387"/>
                  <a:gd name="connsiteX1" fmla="*/ 196336 w 598947"/>
                  <a:gd name="connsiteY1" fmla="*/ 476011 h 961387"/>
                  <a:gd name="connsiteX2" fmla="*/ 344068 w 598947"/>
                  <a:gd name="connsiteY2" fmla="*/ 625 h 961387"/>
                  <a:gd name="connsiteX3" fmla="*/ 582451 w 598947"/>
                  <a:gd name="connsiteY3" fmla="*/ 387018 h 961387"/>
                  <a:gd name="connsiteX4" fmla="*/ 290966 w 598947"/>
                  <a:gd name="connsiteY4" fmla="*/ 496762 h 961387"/>
                  <a:gd name="connsiteX5" fmla="*/ 120448 w 598947"/>
                  <a:gd name="connsiteY5" fmla="*/ 412076 h 961387"/>
                  <a:gd name="connsiteX6" fmla="*/ 60306 w 598947"/>
                  <a:gd name="connsiteY6" fmla="*/ 93208 h 961387"/>
                  <a:gd name="connsiteX7" fmla="*/ 337087 w 598947"/>
                  <a:gd name="connsiteY7" fmla="*/ 139570 h 961387"/>
                  <a:gd name="connsiteX8" fmla="*/ 261164 w 598947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  <a:gd name="connsiteX0" fmla="*/ 239560 w 545042"/>
                  <a:gd name="connsiteY0" fmla="*/ 961387 h 961387"/>
                  <a:gd name="connsiteX1" fmla="*/ 142431 w 545042"/>
                  <a:gd name="connsiteY1" fmla="*/ 476011 h 961387"/>
                  <a:gd name="connsiteX2" fmla="*/ 290163 w 545042"/>
                  <a:gd name="connsiteY2" fmla="*/ 625 h 961387"/>
                  <a:gd name="connsiteX3" fmla="*/ 528546 w 545042"/>
                  <a:gd name="connsiteY3" fmla="*/ 387018 h 961387"/>
                  <a:gd name="connsiteX4" fmla="*/ 237061 w 545042"/>
                  <a:gd name="connsiteY4" fmla="*/ 496762 h 961387"/>
                  <a:gd name="connsiteX5" fmla="*/ 66543 w 545042"/>
                  <a:gd name="connsiteY5" fmla="*/ 412076 h 961387"/>
                  <a:gd name="connsiteX6" fmla="*/ 75814 w 545042"/>
                  <a:gd name="connsiteY6" fmla="*/ 125061 h 961387"/>
                  <a:gd name="connsiteX7" fmla="*/ 283182 w 545042"/>
                  <a:gd name="connsiteY7" fmla="*/ 139570 h 961387"/>
                  <a:gd name="connsiteX8" fmla="*/ 207259 w 545042"/>
                  <a:gd name="connsiteY8" fmla="*/ 334758 h 961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042" h="961387">
                    <a:moveTo>
                      <a:pt x="239560" y="961387"/>
                    </a:moveTo>
                    <a:cubicBezTo>
                      <a:pt x="219652" y="768484"/>
                      <a:pt x="133997" y="636138"/>
                      <a:pt x="142431" y="476011"/>
                    </a:cubicBezTo>
                    <a:cubicBezTo>
                      <a:pt x="150865" y="315884"/>
                      <a:pt x="225811" y="15457"/>
                      <a:pt x="290163" y="625"/>
                    </a:cubicBezTo>
                    <a:cubicBezTo>
                      <a:pt x="354515" y="-14207"/>
                      <a:pt x="612068" y="238498"/>
                      <a:pt x="528546" y="387018"/>
                    </a:cubicBezTo>
                    <a:cubicBezTo>
                      <a:pt x="457645" y="516425"/>
                      <a:pt x="314061" y="492586"/>
                      <a:pt x="237061" y="496762"/>
                    </a:cubicBezTo>
                    <a:cubicBezTo>
                      <a:pt x="160061" y="500938"/>
                      <a:pt x="93417" y="474026"/>
                      <a:pt x="66543" y="412076"/>
                    </a:cubicBezTo>
                    <a:cubicBezTo>
                      <a:pt x="39669" y="350126"/>
                      <a:pt x="-73876" y="183219"/>
                      <a:pt x="75814" y="125061"/>
                    </a:cubicBezTo>
                    <a:cubicBezTo>
                      <a:pt x="225504" y="66903"/>
                      <a:pt x="231537" y="78551"/>
                      <a:pt x="283182" y="139570"/>
                    </a:cubicBezTo>
                    <a:cubicBezTo>
                      <a:pt x="392147" y="252980"/>
                      <a:pt x="514898" y="392917"/>
                      <a:pt x="207259" y="334758"/>
                    </a:cubicBezTo>
                  </a:path>
                </a:pathLst>
              </a:custGeom>
              <a:noFill/>
              <a:ln w="76200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83AC67B-52EF-4387-BA46-0B6FF5D1D9D0}"/>
                  </a:ext>
                </a:extLst>
              </p:cNvPr>
              <p:cNvSpPr/>
              <p:nvPr/>
            </p:nvSpPr>
            <p:spPr>
              <a:xfrm>
                <a:off x="1642533" y="3989961"/>
                <a:ext cx="3566247" cy="559682"/>
              </a:xfrm>
              <a:custGeom>
                <a:avLst/>
                <a:gdLst>
                  <a:gd name="connsiteX0" fmla="*/ 0 w 3566247"/>
                  <a:gd name="connsiteY0" fmla="*/ 268772 h 559682"/>
                  <a:gd name="connsiteX1" fmla="*/ 558800 w 3566247"/>
                  <a:gd name="connsiteY1" fmla="*/ 243372 h 559682"/>
                  <a:gd name="connsiteX2" fmla="*/ 304800 w 3566247"/>
                  <a:gd name="connsiteY2" fmla="*/ 116372 h 559682"/>
                  <a:gd name="connsiteX3" fmla="*/ 601134 w 3566247"/>
                  <a:gd name="connsiteY3" fmla="*/ 336506 h 559682"/>
                  <a:gd name="connsiteX4" fmla="*/ 1100667 w 3566247"/>
                  <a:gd name="connsiteY4" fmla="*/ 184106 h 559682"/>
                  <a:gd name="connsiteX5" fmla="*/ 1032934 w 3566247"/>
                  <a:gd name="connsiteY5" fmla="*/ 319572 h 559682"/>
                  <a:gd name="connsiteX6" fmla="*/ 829734 w 3566247"/>
                  <a:gd name="connsiteY6" fmla="*/ 116372 h 559682"/>
                  <a:gd name="connsiteX7" fmla="*/ 1490134 w 3566247"/>
                  <a:gd name="connsiteY7" fmla="*/ 294172 h 559682"/>
                  <a:gd name="connsiteX8" fmla="*/ 2912534 w 3566247"/>
                  <a:gd name="connsiteY8" fmla="*/ 260306 h 559682"/>
                  <a:gd name="connsiteX9" fmla="*/ 2133600 w 3566247"/>
                  <a:gd name="connsiteY9" fmla="*/ 6306 h 559682"/>
                  <a:gd name="connsiteX10" fmla="*/ 2286000 w 3566247"/>
                  <a:gd name="connsiteY10" fmla="*/ 556639 h 559682"/>
                  <a:gd name="connsiteX11" fmla="*/ 3437467 w 3566247"/>
                  <a:gd name="connsiteY11" fmla="*/ 234906 h 559682"/>
                  <a:gd name="connsiteX12" fmla="*/ 3488267 w 3566247"/>
                  <a:gd name="connsiteY12" fmla="*/ 387306 h 55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66247" h="559682">
                    <a:moveTo>
                      <a:pt x="0" y="268772"/>
                    </a:moveTo>
                    <a:cubicBezTo>
                      <a:pt x="254000" y="268772"/>
                      <a:pt x="508000" y="268772"/>
                      <a:pt x="558800" y="243372"/>
                    </a:cubicBezTo>
                    <a:cubicBezTo>
                      <a:pt x="609600" y="217972"/>
                      <a:pt x="297744" y="100850"/>
                      <a:pt x="304800" y="116372"/>
                    </a:cubicBezTo>
                    <a:cubicBezTo>
                      <a:pt x="311856" y="131894"/>
                      <a:pt x="468490" y="325217"/>
                      <a:pt x="601134" y="336506"/>
                    </a:cubicBezTo>
                    <a:cubicBezTo>
                      <a:pt x="733779" y="347795"/>
                      <a:pt x="1028700" y="186928"/>
                      <a:pt x="1100667" y="184106"/>
                    </a:cubicBezTo>
                    <a:cubicBezTo>
                      <a:pt x="1172634" y="181284"/>
                      <a:pt x="1078090" y="330861"/>
                      <a:pt x="1032934" y="319572"/>
                    </a:cubicBezTo>
                    <a:cubicBezTo>
                      <a:pt x="987779" y="308283"/>
                      <a:pt x="753534" y="120605"/>
                      <a:pt x="829734" y="116372"/>
                    </a:cubicBezTo>
                    <a:cubicBezTo>
                      <a:pt x="905934" y="112139"/>
                      <a:pt x="1143001" y="270183"/>
                      <a:pt x="1490134" y="294172"/>
                    </a:cubicBezTo>
                    <a:cubicBezTo>
                      <a:pt x="1837267" y="318161"/>
                      <a:pt x="2805290" y="308284"/>
                      <a:pt x="2912534" y="260306"/>
                    </a:cubicBezTo>
                    <a:cubicBezTo>
                      <a:pt x="3019778" y="212328"/>
                      <a:pt x="2238022" y="-43083"/>
                      <a:pt x="2133600" y="6306"/>
                    </a:cubicBezTo>
                    <a:cubicBezTo>
                      <a:pt x="2029178" y="55695"/>
                      <a:pt x="2068689" y="518539"/>
                      <a:pt x="2286000" y="556639"/>
                    </a:cubicBezTo>
                    <a:cubicBezTo>
                      <a:pt x="2503311" y="594739"/>
                      <a:pt x="3237089" y="263128"/>
                      <a:pt x="3437467" y="234906"/>
                    </a:cubicBezTo>
                    <a:cubicBezTo>
                      <a:pt x="3637845" y="206684"/>
                      <a:pt x="3563056" y="296995"/>
                      <a:pt x="3488267" y="387306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1DA7A27-BC83-423B-A0AF-27CE835CCF15}"/>
                  </a:ext>
                </a:extLst>
              </p:cNvPr>
              <p:cNvSpPr/>
              <p:nvPr/>
            </p:nvSpPr>
            <p:spPr>
              <a:xfrm>
                <a:off x="1646469" y="4876382"/>
                <a:ext cx="3479689" cy="844381"/>
              </a:xfrm>
              <a:custGeom>
                <a:avLst/>
                <a:gdLst>
                  <a:gd name="connsiteX0" fmla="*/ 0 w 3562311"/>
                  <a:gd name="connsiteY0" fmla="*/ 254391 h 546892"/>
                  <a:gd name="connsiteX1" fmla="*/ 352425 w 3562311"/>
                  <a:gd name="connsiteY1" fmla="*/ 149616 h 546892"/>
                  <a:gd name="connsiteX2" fmla="*/ 695325 w 3562311"/>
                  <a:gd name="connsiteY2" fmla="*/ 330591 h 546892"/>
                  <a:gd name="connsiteX3" fmla="*/ 838200 w 3562311"/>
                  <a:gd name="connsiteY3" fmla="*/ 111516 h 546892"/>
                  <a:gd name="connsiteX4" fmla="*/ 1543050 w 3562311"/>
                  <a:gd name="connsiteY4" fmla="*/ 225816 h 546892"/>
                  <a:gd name="connsiteX5" fmla="*/ 1866900 w 3562311"/>
                  <a:gd name="connsiteY5" fmla="*/ 6741 h 546892"/>
                  <a:gd name="connsiteX6" fmla="*/ 2047875 w 3562311"/>
                  <a:gd name="connsiteY6" fmla="*/ 530616 h 546892"/>
                  <a:gd name="connsiteX7" fmla="*/ 1724025 w 3562311"/>
                  <a:gd name="connsiteY7" fmla="*/ 387741 h 546892"/>
                  <a:gd name="connsiteX8" fmla="*/ 3333750 w 3562311"/>
                  <a:gd name="connsiteY8" fmla="*/ 121041 h 546892"/>
                  <a:gd name="connsiteX9" fmla="*/ 2800350 w 3562311"/>
                  <a:gd name="connsiteY9" fmla="*/ 54366 h 546892"/>
                  <a:gd name="connsiteX10" fmla="*/ 3552825 w 3562311"/>
                  <a:gd name="connsiteY10" fmla="*/ 349641 h 546892"/>
                  <a:gd name="connsiteX11" fmla="*/ 2162175 w 3562311"/>
                  <a:gd name="connsiteY11" fmla="*/ 206766 h 546892"/>
                  <a:gd name="connsiteX12" fmla="*/ 2695575 w 3562311"/>
                  <a:gd name="connsiteY12" fmla="*/ 511566 h 546892"/>
                  <a:gd name="connsiteX0" fmla="*/ 0 w 3559019"/>
                  <a:gd name="connsiteY0" fmla="*/ 254391 h 546892"/>
                  <a:gd name="connsiteX1" fmla="*/ 352425 w 3559019"/>
                  <a:gd name="connsiteY1" fmla="*/ 149616 h 546892"/>
                  <a:gd name="connsiteX2" fmla="*/ 695325 w 3559019"/>
                  <a:gd name="connsiteY2" fmla="*/ 330591 h 546892"/>
                  <a:gd name="connsiteX3" fmla="*/ 838200 w 3559019"/>
                  <a:gd name="connsiteY3" fmla="*/ 111516 h 546892"/>
                  <a:gd name="connsiteX4" fmla="*/ 1543050 w 3559019"/>
                  <a:gd name="connsiteY4" fmla="*/ 225816 h 546892"/>
                  <a:gd name="connsiteX5" fmla="*/ 1866900 w 3559019"/>
                  <a:gd name="connsiteY5" fmla="*/ 6741 h 546892"/>
                  <a:gd name="connsiteX6" fmla="*/ 2047875 w 3559019"/>
                  <a:gd name="connsiteY6" fmla="*/ 530616 h 546892"/>
                  <a:gd name="connsiteX7" fmla="*/ 1724025 w 3559019"/>
                  <a:gd name="connsiteY7" fmla="*/ 387741 h 546892"/>
                  <a:gd name="connsiteX8" fmla="*/ 3333750 w 3559019"/>
                  <a:gd name="connsiteY8" fmla="*/ 121041 h 546892"/>
                  <a:gd name="connsiteX9" fmla="*/ 2800350 w 3559019"/>
                  <a:gd name="connsiteY9" fmla="*/ 54366 h 546892"/>
                  <a:gd name="connsiteX10" fmla="*/ 3552825 w 3559019"/>
                  <a:gd name="connsiteY10" fmla="*/ 349641 h 546892"/>
                  <a:gd name="connsiteX11" fmla="*/ 2295525 w 3559019"/>
                  <a:gd name="connsiteY11" fmla="*/ 63891 h 546892"/>
                  <a:gd name="connsiteX12" fmla="*/ 2695575 w 3559019"/>
                  <a:gd name="connsiteY12" fmla="*/ 511566 h 546892"/>
                  <a:gd name="connsiteX0" fmla="*/ 0 w 3561591"/>
                  <a:gd name="connsiteY0" fmla="*/ 329864 h 622365"/>
                  <a:gd name="connsiteX1" fmla="*/ 352425 w 3561591"/>
                  <a:gd name="connsiteY1" fmla="*/ 225089 h 622365"/>
                  <a:gd name="connsiteX2" fmla="*/ 695325 w 3561591"/>
                  <a:gd name="connsiteY2" fmla="*/ 406064 h 622365"/>
                  <a:gd name="connsiteX3" fmla="*/ 838200 w 3561591"/>
                  <a:gd name="connsiteY3" fmla="*/ 186989 h 622365"/>
                  <a:gd name="connsiteX4" fmla="*/ 1543050 w 3561591"/>
                  <a:gd name="connsiteY4" fmla="*/ 301289 h 622365"/>
                  <a:gd name="connsiteX5" fmla="*/ 1866900 w 3561591"/>
                  <a:gd name="connsiteY5" fmla="*/ 82214 h 622365"/>
                  <a:gd name="connsiteX6" fmla="*/ 2047875 w 3561591"/>
                  <a:gd name="connsiteY6" fmla="*/ 606089 h 622365"/>
                  <a:gd name="connsiteX7" fmla="*/ 1724025 w 3561591"/>
                  <a:gd name="connsiteY7" fmla="*/ 463214 h 622365"/>
                  <a:gd name="connsiteX8" fmla="*/ 3333750 w 3561591"/>
                  <a:gd name="connsiteY8" fmla="*/ 196514 h 622365"/>
                  <a:gd name="connsiteX9" fmla="*/ 2876550 w 3561591"/>
                  <a:gd name="connsiteY9" fmla="*/ 6014 h 622365"/>
                  <a:gd name="connsiteX10" fmla="*/ 3552825 w 3561591"/>
                  <a:gd name="connsiteY10" fmla="*/ 425114 h 622365"/>
                  <a:gd name="connsiteX11" fmla="*/ 2295525 w 3561591"/>
                  <a:gd name="connsiteY11" fmla="*/ 139364 h 622365"/>
                  <a:gd name="connsiteX12" fmla="*/ 2695575 w 3561591"/>
                  <a:gd name="connsiteY12" fmla="*/ 587039 h 622365"/>
                  <a:gd name="connsiteX0" fmla="*/ 0 w 3561392"/>
                  <a:gd name="connsiteY0" fmla="*/ 332388 h 625273"/>
                  <a:gd name="connsiteX1" fmla="*/ 352425 w 3561392"/>
                  <a:gd name="connsiteY1" fmla="*/ 227613 h 625273"/>
                  <a:gd name="connsiteX2" fmla="*/ 695325 w 3561392"/>
                  <a:gd name="connsiteY2" fmla="*/ 408588 h 625273"/>
                  <a:gd name="connsiteX3" fmla="*/ 838200 w 3561392"/>
                  <a:gd name="connsiteY3" fmla="*/ 189513 h 625273"/>
                  <a:gd name="connsiteX4" fmla="*/ 1543050 w 3561392"/>
                  <a:gd name="connsiteY4" fmla="*/ 303813 h 625273"/>
                  <a:gd name="connsiteX5" fmla="*/ 1866900 w 3561392"/>
                  <a:gd name="connsiteY5" fmla="*/ 84738 h 625273"/>
                  <a:gd name="connsiteX6" fmla="*/ 2047875 w 3561392"/>
                  <a:gd name="connsiteY6" fmla="*/ 608613 h 625273"/>
                  <a:gd name="connsiteX7" fmla="*/ 1724025 w 3561392"/>
                  <a:gd name="connsiteY7" fmla="*/ 465738 h 625273"/>
                  <a:gd name="connsiteX8" fmla="*/ 3448050 w 3561392"/>
                  <a:gd name="connsiteY8" fmla="*/ 170463 h 625273"/>
                  <a:gd name="connsiteX9" fmla="*/ 2876550 w 3561392"/>
                  <a:gd name="connsiteY9" fmla="*/ 8538 h 625273"/>
                  <a:gd name="connsiteX10" fmla="*/ 3552825 w 3561392"/>
                  <a:gd name="connsiteY10" fmla="*/ 427638 h 625273"/>
                  <a:gd name="connsiteX11" fmla="*/ 2295525 w 3561392"/>
                  <a:gd name="connsiteY11" fmla="*/ 141888 h 625273"/>
                  <a:gd name="connsiteX12" fmla="*/ 2695575 w 3561392"/>
                  <a:gd name="connsiteY12" fmla="*/ 589563 h 625273"/>
                  <a:gd name="connsiteX0" fmla="*/ 0 w 3561392"/>
                  <a:gd name="connsiteY0" fmla="*/ 332388 h 827688"/>
                  <a:gd name="connsiteX1" fmla="*/ 352425 w 3561392"/>
                  <a:gd name="connsiteY1" fmla="*/ 227613 h 827688"/>
                  <a:gd name="connsiteX2" fmla="*/ 695325 w 3561392"/>
                  <a:gd name="connsiteY2" fmla="*/ 408588 h 827688"/>
                  <a:gd name="connsiteX3" fmla="*/ 838200 w 3561392"/>
                  <a:gd name="connsiteY3" fmla="*/ 189513 h 827688"/>
                  <a:gd name="connsiteX4" fmla="*/ 1543050 w 3561392"/>
                  <a:gd name="connsiteY4" fmla="*/ 303813 h 827688"/>
                  <a:gd name="connsiteX5" fmla="*/ 1866900 w 3561392"/>
                  <a:gd name="connsiteY5" fmla="*/ 84738 h 827688"/>
                  <a:gd name="connsiteX6" fmla="*/ 2047875 w 3561392"/>
                  <a:gd name="connsiteY6" fmla="*/ 608613 h 827688"/>
                  <a:gd name="connsiteX7" fmla="*/ 1724025 w 3561392"/>
                  <a:gd name="connsiteY7" fmla="*/ 465738 h 827688"/>
                  <a:gd name="connsiteX8" fmla="*/ 3448050 w 3561392"/>
                  <a:gd name="connsiteY8" fmla="*/ 170463 h 827688"/>
                  <a:gd name="connsiteX9" fmla="*/ 2876550 w 3561392"/>
                  <a:gd name="connsiteY9" fmla="*/ 8538 h 827688"/>
                  <a:gd name="connsiteX10" fmla="*/ 3552825 w 3561392"/>
                  <a:gd name="connsiteY10" fmla="*/ 427638 h 827688"/>
                  <a:gd name="connsiteX11" fmla="*/ 2295525 w 3561392"/>
                  <a:gd name="connsiteY11" fmla="*/ 141888 h 827688"/>
                  <a:gd name="connsiteX12" fmla="*/ 2781300 w 3561392"/>
                  <a:gd name="connsiteY12" fmla="*/ 827688 h 827688"/>
                  <a:gd name="connsiteX0" fmla="*/ 0 w 3562165"/>
                  <a:gd name="connsiteY0" fmla="*/ 332388 h 827688"/>
                  <a:gd name="connsiteX1" fmla="*/ 352425 w 3562165"/>
                  <a:gd name="connsiteY1" fmla="*/ 227613 h 827688"/>
                  <a:gd name="connsiteX2" fmla="*/ 695325 w 3562165"/>
                  <a:gd name="connsiteY2" fmla="*/ 408588 h 827688"/>
                  <a:gd name="connsiteX3" fmla="*/ 838200 w 3562165"/>
                  <a:gd name="connsiteY3" fmla="*/ 189513 h 827688"/>
                  <a:gd name="connsiteX4" fmla="*/ 1543050 w 3562165"/>
                  <a:gd name="connsiteY4" fmla="*/ 303813 h 827688"/>
                  <a:gd name="connsiteX5" fmla="*/ 1866900 w 3562165"/>
                  <a:gd name="connsiteY5" fmla="*/ 84738 h 827688"/>
                  <a:gd name="connsiteX6" fmla="*/ 2047875 w 3562165"/>
                  <a:gd name="connsiteY6" fmla="*/ 608613 h 827688"/>
                  <a:gd name="connsiteX7" fmla="*/ 1724025 w 3562165"/>
                  <a:gd name="connsiteY7" fmla="*/ 465738 h 827688"/>
                  <a:gd name="connsiteX8" fmla="*/ 3448050 w 3562165"/>
                  <a:gd name="connsiteY8" fmla="*/ 170463 h 827688"/>
                  <a:gd name="connsiteX9" fmla="*/ 2876550 w 3562165"/>
                  <a:gd name="connsiteY9" fmla="*/ 8538 h 827688"/>
                  <a:gd name="connsiteX10" fmla="*/ 3552825 w 3562165"/>
                  <a:gd name="connsiteY10" fmla="*/ 427638 h 827688"/>
                  <a:gd name="connsiteX11" fmla="*/ 2266950 w 3562165"/>
                  <a:gd name="connsiteY11" fmla="*/ 46638 h 827688"/>
                  <a:gd name="connsiteX12" fmla="*/ 2781300 w 3562165"/>
                  <a:gd name="connsiteY12" fmla="*/ 827688 h 827688"/>
                  <a:gd name="connsiteX0" fmla="*/ 0 w 3479689"/>
                  <a:gd name="connsiteY0" fmla="*/ 349081 h 844381"/>
                  <a:gd name="connsiteX1" fmla="*/ 352425 w 3479689"/>
                  <a:gd name="connsiteY1" fmla="*/ 244306 h 844381"/>
                  <a:gd name="connsiteX2" fmla="*/ 695325 w 3479689"/>
                  <a:gd name="connsiteY2" fmla="*/ 425281 h 844381"/>
                  <a:gd name="connsiteX3" fmla="*/ 838200 w 3479689"/>
                  <a:gd name="connsiteY3" fmla="*/ 206206 h 844381"/>
                  <a:gd name="connsiteX4" fmla="*/ 1543050 w 3479689"/>
                  <a:gd name="connsiteY4" fmla="*/ 320506 h 844381"/>
                  <a:gd name="connsiteX5" fmla="*/ 1866900 w 3479689"/>
                  <a:gd name="connsiteY5" fmla="*/ 101431 h 844381"/>
                  <a:gd name="connsiteX6" fmla="*/ 2047875 w 3479689"/>
                  <a:gd name="connsiteY6" fmla="*/ 625306 h 844381"/>
                  <a:gd name="connsiteX7" fmla="*/ 1724025 w 3479689"/>
                  <a:gd name="connsiteY7" fmla="*/ 482431 h 844381"/>
                  <a:gd name="connsiteX8" fmla="*/ 3448050 w 3479689"/>
                  <a:gd name="connsiteY8" fmla="*/ 187156 h 844381"/>
                  <a:gd name="connsiteX9" fmla="*/ 2876550 w 3479689"/>
                  <a:gd name="connsiteY9" fmla="*/ 25231 h 844381"/>
                  <a:gd name="connsiteX10" fmla="*/ 3333750 w 3479689"/>
                  <a:gd name="connsiteY10" fmla="*/ 730081 h 844381"/>
                  <a:gd name="connsiteX11" fmla="*/ 2266950 w 3479689"/>
                  <a:gd name="connsiteY11" fmla="*/ 63331 h 844381"/>
                  <a:gd name="connsiteX12" fmla="*/ 2781300 w 3479689"/>
                  <a:gd name="connsiteY12" fmla="*/ 844381 h 84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79689" h="844381">
                    <a:moveTo>
                      <a:pt x="0" y="349081"/>
                    </a:moveTo>
                    <a:cubicBezTo>
                      <a:pt x="118269" y="290343"/>
                      <a:pt x="236538" y="231606"/>
                      <a:pt x="352425" y="244306"/>
                    </a:cubicBezTo>
                    <a:cubicBezTo>
                      <a:pt x="468312" y="257006"/>
                      <a:pt x="614363" y="431631"/>
                      <a:pt x="695325" y="425281"/>
                    </a:cubicBezTo>
                    <a:cubicBezTo>
                      <a:pt x="776287" y="418931"/>
                      <a:pt x="696912" y="223669"/>
                      <a:pt x="838200" y="206206"/>
                    </a:cubicBezTo>
                    <a:cubicBezTo>
                      <a:pt x="979488" y="188743"/>
                      <a:pt x="1371600" y="337969"/>
                      <a:pt x="1543050" y="320506"/>
                    </a:cubicBezTo>
                    <a:cubicBezTo>
                      <a:pt x="1714500" y="303043"/>
                      <a:pt x="1782763" y="50631"/>
                      <a:pt x="1866900" y="101431"/>
                    </a:cubicBezTo>
                    <a:cubicBezTo>
                      <a:pt x="1951037" y="152231"/>
                      <a:pt x="2071687" y="561806"/>
                      <a:pt x="2047875" y="625306"/>
                    </a:cubicBezTo>
                    <a:cubicBezTo>
                      <a:pt x="2024063" y="688806"/>
                      <a:pt x="1490663" y="555456"/>
                      <a:pt x="1724025" y="482431"/>
                    </a:cubicBezTo>
                    <a:cubicBezTo>
                      <a:pt x="1957388" y="409406"/>
                      <a:pt x="3255963" y="263356"/>
                      <a:pt x="3448050" y="187156"/>
                    </a:cubicBezTo>
                    <a:cubicBezTo>
                      <a:pt x="3640137" y="110956"/>
                      <a:pt x="2895600" y="-65257"/>
                      <a:pt x="2876550" y="25231"/>
                    </a:cubicBezTo>
                    <a:cubicBezTo>
                      <a:pt x="2857500" y="115719"/>
                      <a:pt x="3435350" y="723731"/>
                      <a:pt x="3333750" y="730081"/>
                    </a:cubicBezTo>
                    <a:cubicBezTo>
                      <a:pt x="3232150" y="736431"/>
                      <a:pt x="2409825" y="36344"/>
                      <a:pt x="2266950" y="63331"/>
                    </a:cubicBezTo>
                    <a:cubicBezTo>
                      <a:pt x="2124075" y="90318"/>
                      <a:pt x="2686050" y="812631"/>
                      <a:pt x="2781300" y="844381"/>
                    </a:cubicBezTo>
                  </a:path>
                </a:pathLst>
              </a:custGeom>
              <a:noFill/>
              <a:ln w="88900" cap="rnd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61F1ADF-C3B4-4170-88A9-3B2D15A35F83}"/>
                  </a:ext>
                </a:extLst>
              </p:cNvPr>
              <p:cNvSpPr/>
              <p:nvPr/>
            </p:nvSpPr>
            <p:spPr>
              <a:xfrm rot="5400000">
                <a:off x="392655" y="4510497"/>
                <a:ext cx="2374119" cy="167914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1C05F25-F6DE-4A5F-B6C3-2F801EB8FC3E}"/>
                </a:ext>
              </a:extLst>
            </p:cNvPr>
            <p:cNvSpPr/>
            <p:nvPr/>
          </p:nvSpPr>
          <p:spPr>
            <a:xfrm rot="5400000">
              <a:off x="3993508" y="109886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5C895F8-15A3-4D90-A805-DC9A9A629135}"/>
                </a:ext>
              </a:extLst>
            </p:cNvPr>
            <p:cNvSpPr/>
            <p:nvPr/>
          </p:nvSpPr>
          <p:spPr>
            <a:xfrm rot="5400000">
              <a:off x="3966577" y="1968411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05EACF9-80E5-4F54-A68C-B0986798DB26}"/>
                </a:ext>
              </a:extLst>
            </p:cNvPr>
            <p:cNvSpPr/>
            <p:nvPr/>
          </p:nvSpPr>
          <p:spPr>
            <a:xfrm rot="5400000">
              <a:off x="3966577" y="2871593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586F-1C59-4FF4-B844-14DEA3E5057D}"/>
                </a:ext>
              </a:extLst>
            </p:cNvPr>
            <p:cNvSpPr/>
            <p:nvPr/>
          </p:nvSpPr>
          <p:spPr>
            <a:xfrm rot="5400000">
              <a:off x="3589394" y="2473861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DDE509-6A17-4C00-8F91-F8A8124D527E}"/>
                </a:ext>
              </a:extLst>
            </p:cNvPr>
            <p:cNvSpPr/>
            <p:nvPr/>
          </p:nvSpPr>
          <p:spPr>
            <a:xfrm rot="5400000">
              <a:off x="3556041" y="3384229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3904EC7-2602-44BB-85A2-F88D48D62D4E}"/>
                </a:ext>
              </a:extLst>
            </p:cNvPr>
            <p:cNvSpPr/>
            <p:nvPr/>
          </p:nvSpPr>
          <p:spPr>
            <a:xfrm rot="5400000">
              <a:off x="3611952" y="1609526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5309E35-5599-4E0C-BBCB-21C34D542AB1}"/>
                </a:ext>
              </a:extLst>
            </p:cNvPr>
            <p:cNvSpPr/>
            <p:nvPr/>
          </p:nvSpPr>
          <p:spPr>
            <a:xfrm>
              <a:off x="3467040" y="2079765"/>
              <a:ext cx="3566247" cy="559682"/>
            </a:xfrm>
            <a:custGeom>
              <a:avLst/>
              <a:gdLst>
                <a:gd name="connsiteX0" fmla="*/ 0 w 3566247"/>
                <a:gd name="connsiteY0" fmla="*/ 268772 h 559682"/>
                <a:gd name="connsiteX1" fmla="*/ 558800 w 3566247"/>
                <a:gd name="connsiteY1" fmla="*/ 243372 h 559682"/>
                <a:gd name="connsiteX2" fmla="*/ 304800 w 3566247"/>
                <a:gd name="connsiteY2" fmla="*/ 116372 h 559682"/>
                <a:gd name="connsiteX3" fmla="*/ 601134 w 3566247"/>
                <a:gd name="connsiteY3" fmla="*/ 336506 h 559682"/>
                <a:gd name="connsiteX4" fmla="*/ 1100667 w 3566247"/>
                <a:gd name="connsiteY4" fmla="*/ 184106 h 559682"/>
                <a:gd name="connsiteX5" fmla="*/ 1032934 w 3566247"/>
                <a:gd name="connsiteY5" fmla="*/ 319572 h 559682"/>
                <a:gd name="connsiteX6" fmla="*/ 829734 w 3566247"/>
                <a:gd name="connsiteY6" fmla="*/ 116372 h 559682"/>
                <a:gd name="connsiteX7" fmla="*/ 1490134 w 3566247"/>
                <a:gd name="connsiteY7" fmla="*/ 294172 h 559682"/>
                <a:gd name="connsiteX8" fmla="*/ 2912534 w 3566247"/>
                <a:gd name="connsiteY8" fmla="*/ 260306 h 559682"/>
                <a:gd name="connsiteX9" fmla="*/ 2133600 w 3566247"/>
                <a:gd name="connsiteY9" fmla="*/ 6306 h 559682"/>
                <a:gd name="connsiteX10" fmla="*/ 2286000 w 3566247"/>
                <a:gd name="connsiteY10" fmla="*/ 556639 h 559682"/>
                <a:gd name="connsiteX11" fmla="*/ 3437467 w 3566247"/>
                <a:gd name="connsiteY11" fmla="*/ 234906 h 559682"/>
                <a:gd name="connsiteX12" fmla="*/ 3488267 w 3566247"/>
                <a:gd name="connsiteY12" fmla="*/ 387306 h 55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66247" h="559682">
                  <a:moveTo>
                    <a:pt x="0" y="268772"/>
                  </a:moveTo>
                  <a:cubicBezTo>
                    <a:pt x="254000" y="268772"/>
                    <a:pt x="508000" y="268772"/>
                    <a:pt x="558800" y="243372"/>
                  </a:cubicBezTo>
                  <a:cubicBezTo>
                    <a:pt x="609600" y="217972"/>
                    <a:pt x="297744" y="100850"/>
                    <a:pt x="304800" y="116372"/>
                  </a:cubicBezTo>
                  <a:cubicBezTo>
                    <a:pt x="311856" y="131894"/>
                    <a:pt x="468490" y="325217"/>
                    <a:pt x="601134" y="336506"/>
                  </a:cubicBezTo>
                  <a:cubicBezTo>
                    <a:pt x="733779" y="347795"/>
                    <a:pt x="1028700" y="186928"/>
                    <a:pt x="1100667" y="184106"/>
                  </a:cubicBezTo>
                  <a:cubicBezTo>
                    <a:pt x="1172634" y="181284"/>
                    <a:pt x="1078090" y="330861"/>
                    <a:pt x="1032934" y="319572"/>
                  </a:cubicBezTo>
                  <a:cubicBezTo>
                    <a:pt x="987779" y="308283"/>
                    <a:pt x="753534" y="120605"/>
                    <a:pt x="829734" y="116372"/>
                  </a:cubicBezTo>
                  <a:cubicBezTo>
                    <a:pt x="905934" y="112139"/>
                    <a:pt x="1143001" y="270183"/>
                    <a:pt x="1490134" y="294172"/>
                  </a:cubicBezTo>
                  <a:cubicBezTo>
                    <a:pt x="1837267" y="318161"/>
                    <a:pt x="2805290" y="308284"/>
                    <a:pt x="2912534" y="260306"/>
                  </a:cubicBezTo>
                  <a:cubicBezTo>
                    <a:pt x="3019778" y="212328"/>
                    <a:pt x="2238022" y="-43083"/>
                    <a:pt x="2133600" y="6306"/>
                  </a:cubicBezTo>
                  <a:cubicBezTo>
                    <a:pt x="2029178" y="55695"/>
                    <a:pt x="2068689" y="518539"/>
                    <a:pt x="2286000" y="556639"/>
                  </a:cubicBezTo>
                  <a:cubicBezTo>
                    <a:pt x="2503311" y="594739"/>
                    <a:pt x="3237089" y="263128"/>
                    <a:pt x="3437467" y="234906"/>
                  </a:cubicBezTo>
                  <a:cubicBezTo>
                    <a:pt x="3637845" y="206684"/>
                    <a:pt x="3563056" y="296995"/>
                    <a:pt x="3488267" y="387306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ED61CF-888E-495F-95D4-99E93AE06363}"/>
                </a:ext>
              </a:extLst>
            </p:cNvPr>
            <p:cNvSpPr/>
            <p:nvPr/>
          </p:nvSpPr>
          <p:spPr>
            <a:xfrm rot="5400000">
              <a:off x="3942852" y="254196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771BBAC-9857-454F-B73C-0A3E2819A0E6}"/>
                </a:ext>
              </a:extLst>
            </p:cNvPr>
            <p:cNvSpPr/>
            <p:nvPr/>
          </p:nvSpPr>
          <p:spPr>
            <a:xfrm rot="5400000">
              <a:off x="2217162" y="2600301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4CE80A6-E0A3-4E88-9C17-3EB2DF8A24C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09502"/>
              <a:ext cx="0" cy="7076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654B5FE-BD2A-41DA-9D45-238E3531A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664549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2106F7-3A39-4B4D-908F-CC90717C6362}"/>
              </a:ext>
            </a:extLst>
          </p:cNvPr>
          <p:cNvGrpSpPr/>
          <p:nvPr/>
        </p:nvGrpSpPr>
        <p:grpSpPr>
          <a:xfrm>
            <a:off x="5375064" y="1848048"/>
            <a:ext cx="3929427" cy="4968917"/>
            <a:chOff x="4131286" y="1562511"/>
            <a:chExt cx="3929427" cy="496891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88FC462-D273-41DA-86B1-22A8F20C1D13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1C914FF-985C-4267-B82F-9E26A52368B5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A3BCE16-9CF2-4FD9-8BC2-0947DFBBE067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0E104A4-AB0F-4E2B-A6E9-F1B1436388D6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CCEC30-B5B4-48BB-9F1C-7715E258337F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6EB8FFC-14FD-42A9-A023-66A7DEE8D416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7295D04-9CFF-494B-87E7-B74A3F3186EA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98D414-0870-4798-B76D-125066CC1970}"/>
                </a:ext>
              </a:extLst>
            </p:cNvPr>
            <p:cNvSpPr/>
            <p:nvPr/>
          </p:nvSpPr>
          <p:spPr>
            <a:xfrm>
              <a:off x="4281997" y="5414170"/>
              <a:ext cx="3479689" cy="844381"/>
            </a:xfrm>
            <a:custGeom>
              <a:avLst/>
              <a:gdLst>
                <a:gd name="connsiteX0" fmla="*/ 0 w 3562311"/>
                <a:gd name="connsiteY0" fmla="*/ 254391 h 546892"/>
                <a:gd name="connsiteX1" fmla="*/ 352425 w 3562311"/>
                <a:gd name="connsiteY1" fmla="*/ 149616 h 546892"/>
                <a:gd name="connsiteX2" fmla="*/ 695325 w 3562311"/>
                <a:gd name="connsiteY2" fmla="*/ 330591 h 546892"/>
                <a:gd name="connsiteX3" fmla="*/ 838200 w 3562311"/>
                <a:gd name="connsiteY3" fmla="*/ 111516 h 546892"/>
                <a:gd name="connsiteX4" fmla="*/ 1543050 w 3562311"/>
                <a:gd name="connsiteY4" fmla="*/ 225816 h 546892"/>
                <a:gd name="connsiteX5" fmla="*/ 1866900 w 3562311"/>
                <a:gd name="connsiteY5" fmla="*/ 6741 h 546892"/>
                <a:gd name="connsiteX6" fmla="*/ 2047875 w 3562311"/>
                <a:gd name="connsiteY6" fmla="*/ 530616 h 546892"/>
                <a:gd name="connsiteX7" fmla="*/ 1724025 w 3562311"/>
                <a:gd name="connsiteY7" fmla="*/ 387741 h 546892"/>
                <a:gd name="connsiteX8" fmla="*/ 3333750 w 3562311"/>
                <a:gd name="connsiteY8" fmla="*/ 121041 h 546892"/>
                <a:gd name="connsiteX9" fmla="*/ 2800350 w 3562311"/>
                <a:gd name="connsiteY9" fmla="*/ 54366 h 546892"/>
                <a:gd name="connsiteX10" fmla="*/ 3552825 w 3562311"/>
                <a:gd name="connsiteY10" fmla="*/ 349641 h 546892"/>
                <a:gd name="connsiteX11" fmla="*/ 2162175 w 3562311"/>
                <a:gd name="connsiteY11" fmla="*/ 206766 h 546892"/>
                <a:gd name="connsiteX12" fmla="*/ 2695575 w 3562311"/>
                <a:gd name="connsiteY12" fmla="*/ 511566 h 546892"/>
                <a:gd name="connsiteX0" fmla="*/ 0 w 3559019"/>
                <a:gd name="connsiteY0" fmla="*/ 254391 h 546892"/>
                <a:gd name="connsiteX1" fmla="*/ 352425 w 3559019"/>
                <a:gd name="connsiteY1" fmla="*/ 149616 h 546892"/>
                <a:gd name="connsiteX2" fmla="*/ 695325 w 3559019"/>
                <a:gd name="connsiteY2" fmla="*/ 330591 h 546892"/>
                <a:gd name="connsiteX3" fmla="*/ 838200 w 3559019"/>
                <a:gd name="connsiteY3" fmla="*/ 111516 h 546892"/>
                <a:gd name="connsiteX4" fmla="*/ 1543050 w 3559019"/>
                <a:gd name="connsiteY4" fmla="*/ 225816 h 546892"/>
                <a:gd name="connsiteX5" fmla="*/ 1866900 w 3559019"/>
                <a:gd name="connsiteY5" fmla="*/ 6741 h 546892"/>
                <a:gd name="connsiteX6" fmla="*/ 2047875 w 3559019"/>
                <a:gd name="connsiteY6" fmla="*/ 530616 h 546892"/>
                <a:gd name="connsiteX7" fmla="*/ 1724025 w 3559019"/>
                <a:gd name="connsiteY7" fmla="*/ 387741 h 546892"/>
                <a:gd name="connsiteX8" fmla="*/ 3333750 w 3559019"/>
                <a:gd name="connsiteY8" fmla="*/ 121041 h 546892"/>
                <a:gd name="connsiteX9" fmla="*/ 2800350 w 3559019"/>
                <a:gd name="connsiteY9" fmla="*/ 54366 h 546892"/>
                <a:gd name="connsiteX10" fmla="*/ 3552825 w 3559019"/>
                <a:gd name="connsiteY10" fmla="*/ 349641 h 546892"/>
                <a:gd name="connsiteX11" fmla="*/ 2295525 w 3559019"/>
                <a:gd name="connsiteY11" fmla="*/ 63891 h 546892"/>
                <a:gd name="connsiteX12" fmla="*/ 2695575 w 3559019"/>
                <a:gd name="connsiteY12" fmla="*/ 511566 h 546892"/>
                <a:gd name="connsiteX0" fmla="*/ 0 w 3561591"/>
                <a:gd name="connsiteY0" fmla="*/ 329864 h 622365"/>
                <a:gd name="connsiteX1" fmla="*/ 352425 w 3561591"/>
                <a:gd name="connsiteY1" fmla="*/ 225089 h 622365"/>
                <a:gd name="connsiteX2" fmla="*/ 695325 w 3561591"/>
                <a:gd name="connsiteY2" fmla="*/ 406064 h 622365"/>
                <a:gd name="connsiteX3" fmla="*/ 838200 w 3561591"/>
                <a:gd name="connsiteY3" fmla="*/ 186989 h 622365"/>
                <a:gd name="connsiteX4" fmla="*/ 1543050 w 3561591"/>
                <a:gd name="connsiteY4" fmla="*/ 301289 h 622365"/>
                <a:gd name="connsiteX5" fmla="*/ 1866900 w 3561591"/>
                <a:gd name="connsiteY5" fmla="*/ 82214 h 622365"/>
                <a:gd name="connsiteX6" fmla="*/ 2047875 w 3561591"/>
                <a:gd name="connsiteY6" fmla="*/ 606089 h 622365"/>
                <a:gd name="connsiteX7" fmla="*/ 1724025 w 3561591"/>
                <a:gd name="connsiteY7" fmla="*/ 463214 h 622365"/>
                <a:gd name="connsiteX8" fmla="*/ 3333750 w 3561591"/>
                <a:gd name="connsiteY8" fmla="*/ 196514 h 622365"/>
                <a:gd name="connsiteX9" fmla="*/ 2876550 w 3561591"/>
                <a:gd name="connsiteY9" fmla="*/ 6014 h 622365"/>
                <a:gd name="connsiteX10" fmla="*/ 3552825 w 3561591"/>
                <a:gd name="connsiteY10" fmla="*/ 425114 h 622365"/>
                <a:gd name="connsiteX11" fmla="*/ 2295525 w 3561591"/>
                <a:gd name="connsiteY11" fmla="*/ 139364 h 622365"/>
                <a:gd name="connsiteX12" fmla="*/ 2695575 w 3561591"/>
                <a:gd name="connsiteY12" fmla="*/ 587039 h 622365"/>
                <a:gd name="connsiteX0" fmla="*/ 0 w 3561392"/>
                <a:gd name="connsiteY0" fmla="*/ 332388 h 625273"/>
                <a:gd name="connsiteX1" fmla="*/ 352425 w 3561392"/>
                <a:gd name="connsiteY1" fmla="*/ 227613 h 625273"/>
                <a:gd name="connsiteX2" fmla="*/ 695325 w 3561392"/>
                <a:gd name="connsiteY2" fmla="*/ 408588 h 625273"/>
                <a:gd name="connsiteX3" fmla="*/ 838200 w 3561392"/>
                <a:gd name="connsiteY3" fmla="*/ 189513 h 625273"/>
                <a:gd name="connsiteX4" fmla="*/ 1543050 w 3561392"/>
                <a:gd name="connsiteY4" fmla="*/ 303813 h 625273"/>
                <a:gd name="connsiteX5" fmla="*/ 1866900 w 3561392"/>
                <a:gd name="connsiteY5" fmla="*/ 84738 h 625273"/>
                <a:gd name="connsiteX6" fmla="*/ 2047875 w 3561392"/>
                <a:gd name="connsiteY6" fmla="*/ 608613 h 625273"/>
                <a:gd name="connsiteX7" fmla="*/ 1724025 w 3561392"/>
                <a:gd name="connsiteY7" fmla="*/ 465738 h 625273"/>
                <a:gd name="connsiteX8" fmla="*/ 3448050 w 3561392"/>
                <a:gd name="connsiteY8" fmla="*/ 170463 h 625273"/>
                <a:gd name="connsiteX9" fmla="*/ 2876550 w 3561392"/>
                <a:gd name="connsiteY9" fmla="*/ 8538 h 625273"/>
                <a:gd name="connsiteX10" fmla="*/ 3552825 w 3561392"/>
                <a:gd name="connsiteY10" fmla="*/ 427638 h 625273"/>
                <a:gd name="connsiteX11" fmla="*/ 2295525 w 3561392"/>
                <a:gd name="connsiteY11" fmla="*/ 141888 h 625273"/>
                <a:gd name="connsiteX12" fmla="*/ 2695575 w 3561392"/>
                <a:gd name="connsiteY12" fmla="*/ 589563 h 625273"/>
                <a:gd name="connsiteX0" fmla="*/ 0 w 3561392"/>
                <a:gd name="connsiteY0" fmla="*/ 332388 h 827688"/>
                <a:gd name="connsiteX1" fmla="*/ 352425 w 3561392"/>
                <a:gd name="connsiteY1" fmla="*/ 227613 h 827688"/>
                <a:gd name="connsiteX2" fmla="*/ 695325 w 3561392"/>
                <a:gd name="connsiteY2" fmla="*/ 408588 h 827688"/>
                <a:gd name="connsiteX3" fmla="*/ 838200 w 3561392"/>
                <a:gd name="connsiteY3" fmla="*/ 189513 h 827688"/>
                <a:gd name="connsiteX4" fmla="*/ 1543050 w 3561392"/>
                <a:gd name="connsiteY4" fmla="*/ 303813 h 827688"/>
                <a:gd name="connsiteX5" fmla="*/ 1866900 w 3561392"/>
                <a:gd name="connsiteY5" fmla="*/ 84738 h 827688"/>
                <a:gd name="connsiteX6" fmla="*/ 2047875 w 3561392"/>
                <a:gd name="connsiteY6" fmla="*/ 608613 h 827688"/>
                <a:gd name="connsiteX7" fmla="*/ 1724025 w 3561392"/>
                <a:gd name="connsiteY7" fmla="*/ 465738 h 827688"/>
                <a:gd name="connsiteX8" fmla="*/ 3448050 w 3561392"/>
                <a:gd name="connsiteY8" fmla="*/ 170463 h 827688"/>
                <a:gd name="connsiteX9" fmla="*/ 2876550 w 3561392"/>
                <a:gd name="connsiteY9" fmla="*/ 8538 h 827688"/>
                <a:gd name="connsiteX10" fmla="*/ 3552825 w 3561392"/>
                <a:gd name="connsiteY10" fmla="*/ 427638 h 827688"/>
                <a:gd name="connsiteX11" fmla="*/ 2295525 w 3561392"/>
                <a:gd name="connsiteY11" fmla="*/ 141888 h 827688"/>
                <a:gd name="connsiteX12" fmla="*/ 2781300 w 3561392"/>
                <a:gd name="connsiteY12" fmla="*/ 827688 h 827688"/>
                <a:gd name="connsiteX0" fmla="*/ 0 w 3562165"/>
                <a:gd name="connsiteY0" fmla="*/ 332388 h 827688"/>
                <a:gd name="connsiteX1" fmla="*/ 352425 w 3562165"/>
                <a:gd name="connsiteY1" fmla="*/ 227613 h 827688"/>
                <a:gd name="connsiteX2" fmla="*/ 695325 w 3562165"/>
                <a:gd name="connsiteY2" fmla="*/ 408588 h 827688"/>
                <a:gd name="connsiteX3" fmla="*/ 838200 w 3562165"/>
                <a:gd name="connsiteY3" fmla="*/ 189513 h 827688"/>
                <a:gd name="connsiteX4" fmla="*/ 1543050 w 3562165"/>
                <a:gd name="connsiteY4" fmla="*/ 303813 h 827688"/>
                <a:gd name="connsiteX5" fmla="*/ 1866900 w 3562165"/>
                <a:gd name="connsiteY5" fmla="*/ 84738 h 827688"/>
                <a:gd name="connsiteX6" fmla="*/ 2047875 w 3562165"/>
                <a:gd name="connsiteY6" fmla="*/ 608613 h 827688"/>
                <a:gd name="connsiteX7" fmla="*/ 1724025 w 3562165"/>
                <a:gd name="connsiteY7" fmla="*/ 465738 h 827688"/>
                <a:gd name="connsiteX8" fmla="*/ 3448050 w 3562165"/>
                <a:gd name="connsiteY8" fmla="*/ 170463 h 827688"/>
                <a:gd name="connsiteX9" fmla="*/ 2876550 w 3562165"/>
                <a:gd name="connsiteY9" fmla="*/ 8538 h 827688"/>
                <a:gd name="connsiteX10" fmla="*/ 3552825 w 3562165"/>
                <a:gd name="connsiteY10" fmla="*/ 427638 h 827688"/>
                <a:gd name="connsiteX11" fmla="*/ 2266950 w 3562165"/>
                <a:gd name="connsiteY11" fmla="*/ 46638 h 827688"/>
                <a:gd name="connsiteX12" fmla="*/ 2781300 w 3562165"/>
                <a:gd name="connsiteY12" fmla="*/ 827688 h 827688"/>
                <a:gd name="connsiteX0" fmla="*/ 0 w 3479689"/>
                <a:gd name="connsiteY0" fmla="*/ 349081 h 844381"/>
                <a:gd name="connsiteX1" fmla="*/ 352425 w 3479689"/>
                <a:gd name="connsiteY1" fmla="*/ 244306 h 844381"/>
                <a:gd name="connsiteX2" fmla="*/ 695325 w 3479689"/>
                <a:gd name="connsiteY2" fmla="*/ 425281 h 844381"/>
                <a:gd name="connsiteX3" fmla="*/ 838200 w 3479689"/>
                <a:gd name="connsiteY3" fmla="*/ 206206 h 844381"/>
                <a:gd name="connsiteX4" fmla="*/ 1543050 w 3479689"/>
                <a:gd name="connsiteY4" fmla="*/ 320506 h 844381"/>
                <a:gd name="connsiteX5" fmla="*/ 1866900 w 3479689"/>
                <a:gd name="connsiteY5" fmla="*/ 101431 h 844381"/>
                <a:gd name="connsiteX6" fmla="*/ 2047875 w 3479689"/>
                <a:gd name="connsiteY6" fmla="*/ 625306 h 844381"/>
                <a:gd name="connsiteX7" fmla="*/ 1724025 w 3479689"/>
                <a:gd name="connsiteY7" fmla="*/ 482431 h 844381"/>
                <a:gd name="connsiteX8" fmla="*/ 3448050 w 3479689"/>
                <a:gd name="connsiteY8" fmla="*/ 187156 h 844381"/>
                <a:gd name="connsiteX9" fmla="*/ 2876550 w 3479689"/>
                <a:gd name="connsiteY9" fmla="*/ 25231 h 844381"/>
                <a:gd name="connsiteX10" fmla="*/ 3333750 w 3479689"/>
                <a:gd name="connsiteY10" fmla="*/ 730081 h 844381"/>
                <a:gd name="connsiteX11" fmla="*/ 2266950 w 3479689"/>
                <a:gd name="connsiteY11" fmla="*/ 63331 h 844381"/>
                <a:gd name="connsiteX12" fmla="*/ 2781300 w 3479689"/>
                <a:gd name="connsiteY12" fmla="*/ 844381 h 84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9689" h="844381">
                  <a:moveTo>
                    <a:pt x="0" y="349081"/>
                  </a:moveTo>
                  <a:cubicBezTo>
                    <a:pt x="118269" y="290343"/>
                    <a:pt x="236538" y="231606"/>
                    <a:pt x="352425" y="244306"/>
                  </a:cubicBezTo>
                  <a:cubicBezTo>
                    <a:pt x="468312" y="257006"/>
                    <a:pt x="614363" y="431631"/>
                    <a:pt x="695325" y="425281"/>
                  </a:cubicBezTo>
                  <a:cubicBezTo>
                    <a:pt x="776287" y="418931"/>
                    <a:pt x="696912" y="223669"/>
                    <a:pt x="838200" y="206206"/>
                  </a:cubicBezTo>
                  <a:cubicBezTo>
                    <a:pt x="979488" y="188743"/>
                    <a:pt x="1371600" y="337969"/>
                    <a:pt x="1543050" y="320506"/>
                  </a:cubicBezTo>
                  <a:cubicBezTo>
                    <a:pt x="1714500" y="303043"/>
                    <a:pt x="1782763" y="50631"/>
                    <a:pt x="1866900" y="101431"/>
                  </a:cubicBezTo>
                  <a:cubicBezTo>
                    <a:pt x="1951037" y="152231"/>
                    <a:pt x="2071687" y="561806"/>
                    <a:pt x="2047875" y="625306"/>
                  </a:cubicBezTo>
                  <a:cubicBezTo>
                    <a:pt x="2024063" y="688806"/>
                    <a:pt x="1490663" y="555456"/>
                    <a:pt x="1724025" y="482431"/>
                  </a:cubicBezTo>
                  <a:cubicBezTo>
                    <a:pt x="1957388" y="409406"/>
                    <a:pt x="3255963" y="263356"/>
                    <a:pt x="3448050" y="187156"/>
                  </a:cubicBezTo>
                  <a:cubicBezTo>
                    <a:pt x="3640137" y="110956"/>
                    <a:pt x="2895600" y="-65257"/>
                    <a:pt x="2876550" y="25231"/>
                  </a:cubicBezTo>
                  <a:cubicBezTo>
                    <a:pt x="2857500" y="115719"/>
                    <a:pt x="3435350" y="723731"/>
                    <a:pt x="3333750" y="730081"/>
                  </a:cubicBezTo>
                  <a:cubicBezTo>
                    <a:pt x="3232150" y="736431"/>
                    <a:pt x="2409825" y="36344"/>
                    <a:pt x="2266950" y="63331"/>
                  </a:cubicBezTo>
                  <a:cubicBezTo>
                    <a:pt x="2124075" y="90318"/>
                    <a:pt x="2686050" y="812631"/>
                    <a:pt x="2781300" y="844381"/>
                  </a:cubicBezTo>
                </a:path>
              </a:pathLst>
            </a:custGeom>
            <a:noFill/>
            <a:ln w="88900" cap="rnd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C5467-BF2D-45D7-B9FC-D2870F70B49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E55D9B7-96A3-4565-91A1-780FE6D0CA06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D99DFE1-AE08-4CD8-A97A-75E3D17384D0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987CF94-C8F7-4FE3-99E2-65FEC0FDF53E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79834A5-79D6-4098-909C-0A7753039BD5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881B8BB-27CA-4B2C-9AB0-1730AD938360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71872-4E66-4225-9746-D865FFB3427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6AE5598-1AC5-4EA1-B978-E300E423E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7021" y="4579354"/>
              <a:ext cx="0" cy="736779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697F8FB-7BC7-45C7-B88A-044B8D19EB2D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FE3E4F-3876-496D-B031-99B27E0BE64F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DDC3A59-6E49-460A-946D-5197CA15A7D6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641328-EB1F-455F-8E9A-E25F9CDB2077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450105D-C148-4EA7-BB29-9CBF8E3D519C}"/>
              </a:ext>
            </a:extLst>
          </p:cNvPr>
          <p:cNvGrpSpPr/>
          <p:nvPr/>
        </p:nvGrpSpPr>
        <p:grpSpPr>
          <a:xfrm>
            <a:off x="5375063" y="1861818"/>
            <a:ext cx="3929427" cy="4968917"/>
            <a:chOff x="4131286" y="1562511"/>
            <a:chExt cx="3929427" cy="496891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DCBD93A-83F8-4942-A1AA-3BA5DB14AEAB}"/>
                </a:ext>
              </a:extLst>
            </p:cNvPr>
            <p:cNvSpPr/>
            <p:nvPr/>
          </p:nvSpPr>
          <p:spPr>
            <a:xfrm>
              <a:off x="4131287" y="1562511"/>
              <a:ext cx="3929426" cy="49689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A1E7838-A91A-4DDF-82BF-B6254AF0C303}"/>
                </a:ext>
              </a:extLst>
            </p:cNvPr>
            <p:cNvSpPr/>
            <p:nvPr/>
          </p:nvSpPr>
          <p:spPr>
            <a:xfrm rot="5400000">
              <a:off x="4804529" y="354685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2E72F18-7D5A-4F36-A49B-FA256BD8110B}"/>
                </a:ext>
              </a:extLst>
            </p:cNvPr>
            <p:cNvSpPr/>
            <p:nvPr/>
          </p:nvSpPr>
          <p:spPr>
            <a:xfrm rot="5400000">
              <a:off x="4777598" y="441639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6C4B392-FCF7-4C5E-A2BB-D7CAB2F6A768}"/>
                </a:ext>
              </a:extLst>
            </p:cNvPr>
            <p:cNvSpPr/>
            <p:nvPr/>
          </p:nvSpPr>
          <p:spPr>
            <a:xfrm rot="5400000">
              <a:off x="4777598" y="531957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A765F-554A-4454-97EF-EDECFC5210B8}"/>
                </a:ext>
              </a:extLst>
            </p:cNvPr>
            <p:cNvSpPr/>
            <p:nvPr/>
          </p:nvSpPr>
          <p:spPr>
            <a:xfrm rot="5400000">
              <a:off x="4400415" y="492184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4B7B2B4-EF21-4309-9855-146ACC3FDCE2}"/>
                </a:ext>
              </a:extLst>
            </p:cNvPr>
            <p:cNvSpPr/>
            <p:nvPr/>
          </p:nvSpPr>
          <p:spPr>
            <a:xfrm rot="5400000">
              <a:off x="4367062" y="583221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7C6ED3-C3B9-4990-96AC-76EDE642E492}"/>
                </a:ext>
              </a:extLst>
            </p:cNvPr>
            <p:cNvSpPr/>
            <p:nvPr/>
          </p:nvSpPr>
          <p:spPr>
            <a:xfrm rot="5400000">
              <a:off x="4422973" y="405751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9656915-1561-4915-89C5-F9E714F42AB2}"/>
                </a:ext>
              </a:extLst>
            </p:cNvPr>
            <p:cNvSpPr/>
            <p:nvPr/>
          </p:nvSpPr>
          <p:spPr>
            <a:xfrm rot="5400000">
              <a:off x="4804529" y="1164181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743BF5F-BD62-4B65-BEC1-8AEFF58DF98B}"/>
                </a:ext>
              </a:extLst>
            </p:cNvPr>
            <p:cNvSpPr/>
            <p:nvPr/>
          </p:nvSpPr>
          <p:spPr>
            <a:xfrm rot="5400000">
              <a:off x="4777598" y="2033725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64AC7E9-06CE-4082-8AE5-91ACC5085BAE}"/>
                </a:ext>
              </a:extLst>
            </p:cNvPr>
            <p:cNvSpPr/>
            <p:nvPr/>
          </p:nvSpPr>
          <p:spPr>
            <a:xfrm rot="5400000">
              <a:off x="4777598" y="2936907"/>
              <a:ext cx="539923" cy="153265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2F3F04D-6351-4DC6-822F-A38061501358}"/>
                </a:ext>
              </a:extLst>
            </p:cNvPr>
            <p:cNvSpPr/>
            <p:nvPr/>
          </p:nvSpPr>
          <p:spPr>
            <a:xfrm rot="5400000">
              <a:off x="4400415" y="2539175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8443081-46DD-4283-BF26-880673563593}"/>
                </a:ext>
              </a:extLst>
            </p:cNvPr>
            <p:cNvSpPr/>
            <p:nvPr/>
          </p:nvSpPr>
          <p:spPr>
            <a:xfrm rot="5400000">
              <a:off x="4367062" y="3449543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8AD70C-3B28-4E94-B2F6-4CBB590BE2CF}"/>
                </a:ext>
              </a:extLst>
            </p:cNvPr>
            <p:cNvSpPr/>
            <p:nvPr/>
          </p:nvSpPr>
          <p:spPr>
            <a:xfrm rot="5400000">
              <a:off x="4422973" y="1674840"/>
              <a:ext cx="465679" cy="713223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  <a:gd name="connsiteX0" fmla="*/ 358281 w 679353"/>
                <a:gd name="connsiteY0" fmla="*/ 1658678 h 1658678"/>
                <a:gd name="connsiteX1" fmla="*/ 229601 w 679353"/>
                <a:gd name="connsiteY1" fmla="*/ 1052260 h 1658678"/>
                <a:gd name="connsiteX2" fmla="*/ 636054 w 679353"/>
                <a:gd name="connsiteY2" fmla="*/ 130925 h 1658678"/>
                <a:gd name="connsiteX3" fmla="*/ 21339 w 679353"/>
                <a:gd name="connsiteY3" fmla="*/ 1066639 h 1658678"/>
                <a:gd name="connsiteX4" fmla="*/ 185266 w 679353"/>
                <a:gd name="connsiteY4" fmla="*/ 395851 h 1658678"/>
                <a:gd name="connsiteX5" fmla="*/ 617325 w 679353"/>
                <a:gd name="connsiteY5" fmla="*/ 624860 h 1658678"/>
                <a:gd name="connsiteX6" fmla="*/ 408214 w 679353"/>
                <a:gd name="connsiteY6" fmla="*/ 78750 h 1658678"/>
                <a:gd name="connsiteX7" fmla="*/ 679353 w 679353"/>
                <a:gd name="connsiteY7" fmla="*/ 0 h 1658678"/>
                <a:gd name="connsiteX0" fmla="*/ 379357 w 700429"/>
                <a:gd name="connsiteY0" fmla="*/ 1658678 h 1658678"/>
                <a:gd name="connsiteX1" fmla="*/ 250677 w 700429"/>
                <a:gd name="connsiteY1" fmla="*/ 1052260 h 1658678"/>
                <a:gd name="connsiteX2" fmla="*/ 657130 w 700429"/>
                <a:gd name="connsiteY2" fmla="*/ 130925 h 1658678"/>
                <a:gd name="connsiteX3" fmla="*/ 42415 w 700429"/>
                <a:gd name="connsiteY3" fmla="*/ 1066639 h 1658678"/>
                <a:gd name="connsiteX4" fmla="*/ 117998 w 700429"/>
                <a:gd name="connsiteY4" fmla="*/ 1275005 h 1658678"/>
                <a:gd name="connsiteX5" fmla="*/ 638401 w 700429"/>
                <a:gd name="connsiteY5" fmla="*/ 624860 h 1658678"/>
                <a:gd name="connsiteX6" fmla="*/ 429290 w 700429"/>
                <a:gd name="connsiteY6" fmla="*/ 78750 h 1658678"/>
                <a:gd name="connsiteX7" fmla="*/ 700429 w 700429"/>
                <a:gd name="connsiteY7" fmla="*/ 0 h 1658678"/>
                <a:gd name="connsiteX0" fmla="*/ 370645 w 691717"/>
                <a:gd name="connsiteY0" fmla="*/ 1658678 h 1658678"/>
                <a:gd name="connsiteX1" fmla="*/ 241965 w 691717"/>
                <a:gd name="connsiteY1" fmla="*/ 1052260 h 1658678"/>
                <a:gd name="connsiteX2" fmla="*/ 648418 w 691717"/>
                <a:gd name="connsiteY2" fmla="*/ 130925 h 1658678"/>
                <a:gd name="connsiteX3" fmla="*/ 33703 w 691717"/>
                <a:gd name="connsiteY3" fmla="*/ 1066639 h 1658678"/>
                <a:gd name="connsiteX4" fmla="*/ 109286 w 691717"/>
                <a:gd name="connsiteY4" fmla="*/ 1275005 h 1658678"/>
                <a:gd name="connsiteX5" fmla="*/ 352037 w 691717"/>
                <a:gd name="connsiteY5" fmla="*/ 828722 h 1658678"/>
                <a:gd name="connsiteX6" fmla="*/ 420578 w 691717"/>
                <a:gd name="connsiteY6" fmla="*/ 78750 h 1658678"/>
                <a:gd name="connsiteX7" fmla="*/ 691717 w 691717"/>
                <a:gd name="connsiteY7" fmla="*/ 0 h 1658678"/>
                <a:gd name="connsiteX0" fmla="*/ 341763 w 662835"/>
                <a:gd name="connsiteY0" fmla="*/ 1658678 h 1658678"/>
                <a:gd name="connsiteX1" fmla="*/ 213083 w 662835"/>
                <a:gd name="connsiteY1" fmla="*/ 1052260 h 1658678"/>
                <a:gd name="connsiteX2" fmla="*/ 196749 w 662835"/>
                <a:gd name="connsiteY2" fmla="*/ 672433 h 1658678"/>
                <a:gd name="connsiteX3" fmla="*/ 4821 w 662835"/>
                <a:gd name="connsiteY3" fmla="*/ 1066639 h 1658678"/>
                <a:gd name="connsiteX4" fmla="*/ 80404 w 662835"/>
                <a:gd name="connsiteY4" fmla="*/ 1275005 h 1658678"/>
                <a:gd name="connsiteX5" fmla="*/ 323155 w 662835"/>
                <a:gd name="connsiteY5" fmla="*/ 828722 h 1658678"/>
                <a:gd name="connsiteX6" fmla="*/ 391696 w 662835"/>
                <a:gd name="connsiteY6" fmla="*/ 78750 h 1658678"/>
                <a:gd name="connsiteX7" fmla="*/ 662835 w 662835"/>
                <a:gd name="connsiteY7" fmla="*/ 0 h 1658678"/>
                <a:gd name="connsiteX0" fmla="*/ 318886 w 639958"/>
                <a:gd name="connsiteY0" fmla="*/ 1658678 h 1658678"/>
                <a:gd name="connsiteX1" fmla="*/ 190206 w 639958"/>
                <a:gd name="connsiteY1" fmla="*/ 1052260 h 1658678"/>
                <a:gd name="connsiteX2" fmla="*/ 173872 w 639958"/>
                <a:gd name="connsiteY2" fmla="*/ 672433 h 1658678"/>
                <a:gd name="connsiteX3" fmla="*/ 7184 w 639958"/>
                <a:gd name="connsiteY3" fmla="*/ 614320 h 1658678"/>
                <a:gd name="connsiteX4" fmla="*/ 57527 w 639958"/>
                <a:gd name="connsiteY4" fmla="*/ 1275005 h 1658678"/>
                <a:gd name="connsiteX5" fmla="*/ 300278 w 639958"/>
                <a:gd name="connsiteY5" fmla="*/ 828722 h 1658678"/>
                <a:gd name="connsiteX6" fmla="*/ 368819 w 639958"/>
                <a:gd name="connsiteY6" fmla="*/ 78750 h 1658678"/>
                <a:gd name="connsiteX7" fmla="*/ 639958 w 639958"/>
                <a:gd name="connsiteY7" fmla="*/ 0 h 1658678"/>
                <a:gd name="connsiteX0" fmla="*/ 332086 w 653158"/>
                <a:gd name="connsiteY0" fmla="*/ 1658678 h 1658678"/>
                <a:gd name="connsiteX1" fmla="*/ 203406 w 653158"/>
                <a:gd name="connsiteY1" fmla="*/ 1052260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2086 w 653158"/>
                <a:gd name="connsiteY0" fmla="*/ 1658678 h 1658678"/>
                <a:gd name="connsiteX1" fmla="*/ 506298 w 653158"/>
                <a:gd name="connsiteY1" fmla="*/ 994924 h 1658678"/>
                <a:gd name="connsiteX2" fmla="*/ 370069 w 653158"/>
                <a:gd name="connsiteY2" fmla="*/ 564131 h 1658678"/>
                <a:gd name="connsiteX3" fmla="*/ 20384 w 653158"/>
                <a:gd name="connsiteY3" fmla="*/ 614320 h 1658678"/>
                <a:gd name="connsiteX4" fmla="*/ 70727 w 653158"/>
                <a:gd name="connsiteY4" fmla="*/ 1275005 h 1658678"/>
                <a:gd name="connsiteX5" fmla="*/ 313478 w 653158"/>
                <a:gd name="connsiteY5" fmla="*/ 828722 h 1658678"/>
                <a:gd name="connsiteX6" fmla="*/ 382019 w 653158"/>
                <a:gd name="connsiteY6" fmla="*/ 78750 h 1658678"/>
                <a:gd name="connsiteX7" fmla="*/ 653158 w 653158"/>
                <a:gd name="connsiteY7" fmla="*/ 0 h 1658678"/>
                <a:gd name="connsiteX0" fmla="*/ 333257 w 654329"/>
                <a:gd name="connsiteY0" fmla="*/ 1658678 h 1658678"/>
                <a:gd name="connsiteX1" fmla="*/ 507469 w 654329"/>
                <a:gd name="connsiteY1" fmla="*/ 994924 h 1658678"/>
                <a:gd name="connsiteX2" fmla="*/ 371240 w 654329"/>
                <a:gd name="connsiteY2" fmla="*/ 564131 h 1658678"/>
                <a:gd name="connsiteX3" fmla="*/ 21555 w 654329"/>
                <a:gd name="connsiteY3" fmla="*/ 614320 h 1658678"/>
                <a:gd name="connsiteX4" fmla="*/ 71898 w 654329"/>
                <a:gd name="connsiteY4" fmla="*/ 1275005 h 1658678"/>
                <a:gd name="connsiteX5" fmla="*/ 352510 w 654329"/>
                <a:gd name="connsiteY5" fmla="*/ 745903 h 1658678"/>
                <a:gd name="connsiteX6" fmla="*/ 383190 w 654329"/>
                <a:gd name="connsiteY6" fmla="*/ 78750 h 1658678"/>
                <a:gd name="connsiteX7" fmla="*/ 654329 w 654329"/>
                <a:gd name="connsiteY7" fmla="*/ 0 h 1658678"/>
                <a:gd name="connsiteX0" fmla="*/ 318701 w 639773"/>
                <a:gd name="connsiteY0" fmla="*/ 1658678 h 1658678"/>
                <a:gd name="connsiteX1" fmla="*/ 492913 w 639773"/>
                <a:gd name="connsiteY1" fmla="*/ 994924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368634 w 639773"/>
                <a:gd name="connsiteY6" fmla="*/ 78750 h 1658678"/>
                <a:gd name="connsiteX7" fmla="*/ 639773 w 639773"/>
                <a:gd name="connsiteY7" fmla="*/ 0 h 1658678"/>
                <a:gd name="connsiteX0" fmla="*/ 318701 w 639773"/>
                <a:gd name="connsiteY0" fmla="*/ 1658678 h 1658678"/>
                <a:gd name="connsiteX1" fmla="*/ 221572 w 639773"/>
                <a:gd name="connsiteY1" fmla="*/ 1173302 h 1658678"/>
                <a:gd name="connsiteX2" fmla="*/ 356684 w 639773"/>
                <a:gd name="connsiteY2" fmla="*/ 564131 h 1658678"/>
                <a:gd name="connsiteX3" fmla="*/ 6999 w 639773"/>
                <a:gd name="connsiteY3" fmla="*/ 614320 h 1658678"/>
                <a:gd name="connsiteX4" fmla="*/ 139375 w 639773"/>
                <a:gd name="connsiteY4" fmla="*/ 981954 h 1658678"/>
                <a:gd name="connsiteX5" fmla="*/ 337954 w 639773"/>
                <a:gd name="connsiteY5" fmla="*/ 745903 h 1658678"/>
                <a:gd name="connsiteX6" fmla="*/ 501149 w 639773"/>
                <a:gd name="connsiteY6" fmla="*/ 658482 h 1658678"/>
                <a:gd name="connsiteX7" fmla="*/ 639773 w 639773"/>
                <a:gd name="connsiteY7" fmla="*/ 0 h 1658678"/>
                <a:gd name="connsiteX0" fmla="*/ 317764 w 638836"/>
                <a:gd name="connsiteY0" fmla="*/ 1658678 h 1658678"/>
                <a:gd name="connsiteX1" fmla="*/ 220635 w 638836"/>
                <a:gd name="connsiteY1" fmla="*/ 1173302 h 1658678"/>
                <a:gd name="connsiteX2" fmla="*/ 355747 w 638836"/>
                <a:gd name="connsiteY2" fmla="*/ 564131 h 1658678"/>
                <a:gd name="connsiteX3" fmla="*/ 6062 w 638836"/>
                <a:gd name="connsiteY3" fmla="*/ 614320 h 1658678"/>
                <a:gd name="connsiteX4" fmla="*/ 138438 w 638836"/>
                <a:gd name="connsiteY4" fmla="*/ 981954 h 1658678"/>
                <a:gd name="connsiteX5" fmla="*/ 198191 w 638836"/>
                <a:gd name="connsiteY5" fmla="*/ 726791 h 1658678"/>
                <a:gd name="connsiteX6" fmla="*/ 500212 w 638836"/>
                <a:gd name="connsiteY6" fmla="*/ 658482 h 1658678"/>
                <a:gd name="connsiteX7" fmla="*/ 638836 w 638836"/>
                <a:gd name="connsiteY7" fmla="*/ 0 h 1658678"/>
                <a:gd name="connsiteX0" fmla="*/ 318867 w 639939"/>
                <a:gd name="connsiteY0" fmla="*/ 1658678 h 1658678"/>
                <a:gd name="connsiteX1" fmla="*/ 221738 w 639939"/>
                <a:gd name="connsiteY1" fmla="*/ 1173302 h 1658678"/>
                <a:gd name="connsiteX2" fmla="*/ 356850 w 639939"/>
                <a:gd name="connsiteY2" fmla="*/ 564131 h 1658678"/>
                <a:gd name="connsiteX3" fmla="*/ 380683 w 639939"/>
                <a:gd name="connsiteY3" fmla="*/ 1001490 h 1658678"/>
                <a:gd name="connsiteX4" fmla="*/ 7165 w 639939"/>
                <a:gd name="connsiteY4" fmla="*/ 614320 h 1658678"/>
                <a:gd name="connsiteX5" fmla="*/ 139541 w 639939"/>
                <a:gd name="connsiteY5" fmla="*/ 981954 h 1658678"/>
                <a:gd name="connsiteX6" fmla="*/ 199294 w 639939"/>
                <a:gd name="connsiteY6" fmla="*/ 726791 h 1658678"/>
                <a:gd name="connsiteX7" fmla="*/ 501315 w 639939"/>
                <a:gd name="connsiteY7" fmla="*/ 658482 h 1658678"/>
                <a:gd name="connsiteX8" fmla="*/ 639939 w 639939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258497 w 517753"/>
                <a:gd name="connsiteY3" fmla="*/ 1001490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517753"/>
                <a:gd name="connsiteY0" fmla="*/ 1658678 h 1658678"/>
                <a:gd name="connsiteX1" fmla="*/ 99552 w 517753"/>
                <a:gd name="connsiteY1" fmla="*/ 1173302 h 1658678"/>
                <a:gd name="connsiteX2" fmla="*/ 234664 w 517753"/>
                <a:gd name="connsiteY2" fmla="*/ 564131 h 1658678"/>
                <a:gd name="connsiteX3" fmla="*/ 428874 w 517753"/>
                <a:gd name="connsiteY3" fmla="*/ 931413 h 1658678"/>
                <a:gd name="connsiteX4" fmla="*/ 333008 w 517753"/>
                <a:gd name="connsiteY4" fmla="*/ 1162199 h 1658678"/>
                <a:gd name="connsiteX5" fmla="*/ 17355 w 517753"/>
                <a:gd name="connsiteY5" fmla="*/ 981954 h 1658678"/>
                <a:gd name="connsiteX6" fmla="*/ 77108 w 517753"/>
                <a:gd name="connsiteY6" fmla="*/ 726791 h 1658678"/>
                <a:gd name="connsiteX7" fmla="*/ 379129 w 517753"/>
                <a:gd name="connsiteY7" fmla="*/ 658482 h 1658678"/>
                <a:gd name="connsiteX8" fmla="*/ 517753 w 517753"/>
                <a:gd name="connsiteY8" fmla="*/ 0 h 1658678"/>
                <a:gd name="connsiteX0" fmla="*/ 196681 w 439514"/>
                <a:gd name="connsiteY0" fmla="*/ 1097407 h 1097407"/>
                <a:gd name="connsiteX1" fmla="*/ 99552 w 439514"/>
                <a:gd name="connsiteY1" fmla="*/ 612031 h 1097407"/>
                <a:gd name="connsiteX2" fmla="*/ 234664 w 439514"/>
                <a:gd name="connsiteY2" fmla="*/ 2860 h 1097407"/>
                <a:gd name="connsiteX3" fmla="*/ 428874 w 439514"/>
                <a:gd name="connsiteY3" fmla="*/ 370142 h 1097407"/>
                <a:gd name="connsiteX4" fmla="*/ 333008 w 439514"/>
                <a:gd name="connsiteY4" fmla="*/ 600928 h 1097407"/>
                <a:gd name="connsiteX5" fmla="*/ 17355 w 439514"/>
                <a:gd name="connsiteY5" fmla="*/ 420683 h 1097407"/>
                <a:gd name="connsiteX6" fmla="*/ 77108 w 439514"/>
                <a:gd name="connsiteY6" fmla="*/ 165520 h 1097407"/>
                <a:gd name="connsiteX7" fmla="*/ 379129 w 439514"/>
                <a:gd name="connsiteY7" fmla="*/ 97211 h 1097407"/>
                <a:gd name="connsiteX8" fmla="*/ 265344 w 439514"/>
                <a:gd name="connsiteY8" fmla="*/ 681011 h 1097407"/>
                <a:gd name="connsiteX0" fmla="*/ 196681 w 457364"/>
                <a:gd name="connsiteY0" fmla="*/ 1097407 h 1097407"/>
                <a:gd name="connsiteX1" fmla="*/ 99552 w 457364"/>
                <a:gd name="connsiteY1" fmla="*/ 612031 h 1097407"/>
                <a:gd name="connsiteX2" fmla="*/ 234664 w 457364"/>
                <a:gd name="connsiteY2" fmla="*/ 2860 h 1097407"/>
                <a:gd name="connsiteX3" fmla="*/ 428874 w 457364"/>
                <a:gd name="connsiteY3" fmla="*/ 370142 h 1097407"/>
                <a:gd name="connsiteX4" fmla="*/ 333008 w 457364"/>
                <a:gd name="connsiteY4" fmla="*/ 600928 h 1097407"/>
                <a:gd name="connsiteX5" fmla="*/ 17355 w 457364"/>
                <a:gd name="connsiteY5" fmla="*/ 420683 h 1097407"/>
                <a:gd name="connsiteX6" fmla="*/ 77108 w 457364"/>
                <a:gd name="connsiteY6" fmla="*/ 165520 h 1097407"/>
                <a:gd name="connsiteX7" fmla="*/ 379129 w 457364"/>
                <a:gd name="connsiteY7" fmla="*/ 97211 h 1097407"/>
                <a:gd name="connsiteX8" fmla="*/ 265344 w 457364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6681 w 527295"/>
                <a:gd name="connsiteY0" fmla="*/ 1097407 h 1097407"/>
                <a:gd name="connsiteX1" fmla="*/ 99552 w 527295"/>
                <a:gd name="connsiteY1" fmla="*/ 612031 h 1097407"/>
                <a:gd name="connsiteX2" fmla="*/ 234664 w 527295"/>
                <a:gd name="connsiteY2" fmla="*/ 2860 h 1097407"/>
                <a:gd name="connsiteX3" fmla="*/ 428874 w 527295"/>
                <a:gd name="connsiteY3" fmla="*/ 370142 h 1097407"/>
                <a:gd name="connsiteX4" fmla="*/ 333008 w 527295"/>
                <a:gd name="connsiteY4" fmla="*/ 600928 h 1097407"/>
                <a:gd name="connsiteX5" fmla="*/ 17355 w 527295"/>
                <a:gd name="connsiteY5" fmla="*/ 420683 h 1097407"/>
                <a:gd name="connsiteX6" fmla="*/ 77108 w 527295"/>
                <a:gd name="connsiteY6" fmla="*/ 165520 h 1097407"/>
                <a:gd name="connsiteX7" fmla="*/ 379129 w 527295"/>
                <a:gd name="connsiteY7" fmla="*/ 97211 h 1097407"/>
                <a:gd name="connsiteX8" fmla="*/ 265344 w 527295"/>
                <a:gd name="connsiteY8" fmla="*/ 681011 h 1097407"/>
                <a:gd name="connsiteX0" fmla="*/ 195977 w 511793"/>
                <a:gd name="connsiteY0" fmla="*/ 1097407 h 1097407"/>
                <a:gd name="connsiteX1" fmla="*/ 98848 w 511793"/>
                <a:gd name="connsiteY1" fmla="*/ 612031 h 1097407"/>
                <a:gd name="connsiteX2" fmla="*/ 233960 w 511793"/>
                <a:gd name="connsiteY2" fmla="*/ 2860 h 1097407"/>
                <a:gd name="connsiteX3" fmla="*/ 428170 w 511793"/>
                <a:gd name="connsiteY3" fmla="*/ 370142 h 1097407"/>
                <a:gd name="connsiteX4" fmla="*/ 332304 w 511793"/>
                <a:gd name="connsiteY4" fmla="*/ 600928 h 1097407"/>
                <a:gd name="connsiteX5" fmla="*/ 16651 w 511793"/>
                <a:gd name="connsiteY5" fmla="*/ 420683 h 1097407"/>
                <a:gd name="connsiteX6" fmla="*/ 76404 w 511793"/>
                <a:gd name="connsiteY6" fmla="*/ 165520 h 1097407"/>
                <a:gd name="connsiteX7" fmla="*/ 353184 w 511793"/>
                <a:gd name="connsiteY7" fmla="*/ 186400 h 1097407"/>
                <a:gd name="connsiteX8" fmla="*/ 264640 w 511793"/>
                <a:gd name="connsiteY8" fmla="*/ 681011 h 1097407"/>
                <a:gd name="connsiteX0" fmla="*/ 195977 w 511793"/>
                <a:gd name="connsiteY0" fmla="*/ 1096187 h 1096187"/>
                <a:gd name="connsiteX1" fmla="*/ 98848 w 511793"/>
                <a:gd name="connsiteY1" fmla="*/ 610811 h 1096187"/>
                <a:gd name="connsiteX2" fmla="*/ 233960 w 511793"/>
                <a:gd name="connsiteY2" fmla="*/ 1640 h 1096187"/>
                <a:gd name="connsiteX3" fmla="*/ 428170 w 511793"/>
                <a:gd name="connsiteY3" fmla="*/ 419887 h 1096187"/>
                <a:gd name="connsiteX4" fmla="*/ 332304 w 511793"/>
                <a:gd name="connsiteY4" fmla="*/ 599708 h 1096187"/>
                <a:gd name="connsiteX5" fmla="*/ 16651 w 511793"/>
                <a:gd name="connsiteY5" fmla="*/ 419463 h 1096187"/>
                <a:gd name="connsiteX6" fmla="*/ 76404 w 511793"/>
                <a:gd name="connsiteY6" fmla="*/ 164300 h 1096187"/>
                <a:gd name="connsiteX7" fmla="*/ 353184 w 511793"/>
                <a:gd name="connsiteY7" fmla="*/ 185180 h 1096187"/>
                <a:gd name="connsiteX8" fmla="*/ 264640 w 51179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187 h 1096187"/>
                <a:gd name="connsiteX1" fmla="*/ 89008 w 501953"/>
                <a:gd name="connsiteY1" fmla="*/ 610811 h 1096187"/>
                <a:gd name="connsiteX2" fmla="*/ 224120 w 501953"/>
                <a:gd name="connsiteY2" fmla="*/ 1640 h 1096187"/>
                <a:gd name="connsiteX3" fmla="*/ 418330 w 501953"/>
                <a:gd name="connsiteY3" fmla="*/ 419887 h 1096187"/>
                <a:gd name="connsiteX4" fmla="*/ 183638 w 501953"/>
                <a:gd name="connsiteY4" fmla="*/ 631562 h 1096187"/>
                <a:gd name="connsiteX5" fmla="*/ 6811 w 501953"/>
                <a:gd name="connsiteY5" fmla="*/ 419463 h 1096187"/>
                <a:gd name="connsiteX6" fmla="*/ 66564 w 501953"/>
                <a:gd name="connsiteY6" fmla="*/ 164300 h 1096187"/>
                <a:gd name="connsiteX7" fmla="*/ 343344 w 501953"/>
                <a:gd name="connsiteY7" fmla="*/ 185180 h 1096187"/>
                <a:gd name="connsiteX8" fmla="*/ 254800 w 501953"/>
                <a:gd name="connsiteY8" fmla="*/ 679791 h 1096187"/>
                <a:gd name="connsiteX0" fmla="*/ 186137 w 501953"/>
                <a:gd name="connsiteY0" fmla="*/ 1096880 h 1096880"/>
                <a:gd name="connsiteX1" fmla="*/ 89008 w 501953"/>
                <a:gd name="connsiteY1" fmla="*/ 611504 h 1096880"/>
                <a:gd name="connsiteX2" fmla="*/ 224120 w 501953"/>
                <a:gd name="connsiteY2" fmla="*/ 2333 h 1096880"/>
                <a:gd name="connsiteX3" fmla="*/ 418330 w 501953"/>
                <a:gd name="connsiteY3" fmla="*/ 420580 h 1096880"/>
                <a:gd name="connsiteX4" fmla="*/ 183638 w 501953"/>
                <a:gd name="connsiteY4" fmla="*/ 632255 h 1096880"/>
                <a:gd name="connsiteX5" fmla="*/ 6811 w 501953"/>
                <a:gd name="connsiteY5" fmla="*/ 420156 h 1096880"/>
                <a:gd name="connsiteX6" fmla="*/ 66564 w 501953"/>
                <a:gd name="connsiteY6" fmla="*/ 164993 h 1096880"/>
                <a:gd name="connsiteX7" fmla="*/ 343344 w 501953"/>
                <a:gd name="connsiteY7" fmla="*/ 185873 h 1096880"/>
                <a:gd name="connsiteX8" fmla="*/ 254800 w 501953"/>
                <a:gd name="connsiteY8" fmla="*/ 680484 h 1096880"/>
                <a:gd name="connsiteX0" fmla="*/ 184882 w 464582"/>
                <a:gd name="connsiteY0" fmla="*/ 1096880 h 1096880"/>
                <a:gd name="connsiteX1" fmla="*/ 87753 w 464582"/>
                <a:gd name="connsiteY1" fmla="*/ 611504 h 1096880"/>
                <a:gd name="connsiteX2" fmla="*/ 222865 w 464582"/>
                <a:gd name="connsiteY2" fmla="*/ 2333 h 1096880"/>
                <a:gd name="connsiteX3" fmla="*/ 417075 w 464582"/>
                <a:gd name="connsiteY3" fmla="*/ 420580 h 1096880"/>
                <a:gd name="connsiteX4" fmla="*/ 182383 w 464582"/>
                <a:gd name="connsiteY4" fmla="*/ 632255 h 1096880"/>
                <a:gd name="connsiteX5" fmla="*/ 5556 w 464582"/>
                <a:gd name="connsiteY5" fmla="*/ 420156 h 1096880"/>
                <a:gd name="connsiteX6" fmla="*/ 65309 w 464582"/>
                <a:gd name="connsiteY6" fmla="*/ 164993 h 1096880"/>
                <a:gd name="connsiteX7" fmla="*/ 272675 w 464582"/>
                <a:gd name="connsiteY7" fmla="*/ 115796 h 1096880"/>
                <a:gd name="connsiteX8" fmla="*/ 253545 w 464582"/>
                <a:gd name="connsiteY8" fmla="*/ 680484 h 1096880"/>
                <a:gd name="connsiteX0" fmla="*/ 218282 w 497982"/>
                <a:gd name="connsiteY0" fmla="*/ 1096880 h 1096880"/>
                <a:gd name="connsiteX1" fmla="*/ 121153 w 497982"/>
                <a:gd name="connsiteY1" fmla="*/ 611504 h 1096880"/>
                <a:gd name="connsiteX2" fmla="*/ 256265 w 497982"/>
                <a:gd name="connsiteY2" fmla="*/ 2333 h 1096880"/>
                <a:gd name="connsiteX3" fmla="*/ 450475 w 497982"/>
                <a:gd name="connsiteY3" fmla="*/ 420580 h 1096880"/>
                <a:gd name="connsiteX4" fmla="*/ 215783 w 497982"/>
                <a:gd name="connsiteY4" fmla="*/ 632255 h 1096880"/>
                <a:gd name="connsiteX5" fmla="*/ 38956 w 497982"/>
                <a:gd name="connsiteY5" fmla="*/ 420156 h 1096880"/>
                <a:gd name="connsiteX6" fmla="*/ 22986 w 497982"/>
                <a:gd name="connsiteY6" fmla="*/ 222329 h 1096880"/>
                <a:gd name="connsiteX7" fmla="*/ 306075 w 497982"/>
                <a:gd name="connsiteY7" fmla="*/ 115796 h 1096880"/>
                <a:gd name="connsiteX8" fmla="*/ 286945 w 497982"/>
                <a:gd name="connsiteY8" fmla="*/ 680484 h 1096880"/>
                <a:gd name="connsiteX0" fmla="*/ 230258 w 509958"/>
                <a:gd name="connsiteY0" fmla="*/ 1096880 h 1096880"/>
                <a:gd name="connsiteX1" fmla="*/ 133129 w 509958"/>
                <a:gd name="connsiteY1" fmla="*/ 611504 h 1096880"/>
                <a:gd name="connsiteX2" fmla="*/ 268241 w 509958"/>
                <a:gd name="connsiteY2" fmla="*/ 2333 h 1096880"/>
                <a:gd name="connsiteX3" fmla="*/ 462451 w 509958"/>
                <a:gd name="connsiteY3" fmla="*/ 420580 h 1096880"/>
                <a:gd name="connsiteX4" fmla="*/ 227759 w 509958"/>
                <a:gd name="connsiteY4" fmla="*/ 632255 h 1096880"/>
                <a:gd name="connsiteX5" fmla="*/ 25690 w 509958"/>
                <a:gd name="connsiteY5" fmla="*/ 528457 h 1096880"/>
                <a:gd name="connsiteX6" fmla="*/ 34962 w 509958"/>
                <a:gd name="connsiteY6" fmla="*/ 222329 h 1096880"/>
                <a:gd name="connsiteX7" fmla="*/ 318051 w 509958"/>
                <a:gd name="connsiteY7" fmla="*/ 115796 h 1096880"/>
                <a:gd name="connsiteX8" fmla="*/ 298921 w 509958"/>
                <a:gd name="connsiteY8" fmla="*/ 680484 h 1096880"/>
                <a:gd name="connsiteX0" fmla="*/ 315912 w 595612"/>
                <a:gd name="connsiteY0" fmla="*/ 1096880 h 1096880"/>
                <a:gd name="connsiteX1" fmla="*/ 218783 w 595612"/>
                <a:gd name="connsiteY1" fmla="*/ 611504 h 1096880"/>
                <a:gd name="connsiteX2" fmla="*/ 353895 w 595612"/>
                <a:gd name="connsiteY2" fmla="*/ 2333 h 1096880"/>
                <a:gd name="connsiteX3" fmla="*/ 548105 w 595612"/>
                <a:gd name="connsiteY3" fmla="*/ 420580 h 1096880"/>
                <a:gd name="connsiteX4" fmla="*/ 313413 w 595612"/>
                <a:gd name="connsiteY4" fmla="*/ 632255 h 1096880"/>
                <a:gd name="connsiteX5" fmla="*/ 111344 w 595612"/>
                <a:gd name="connsiteY5" fmla="*/ 528457 h 1096880"/>
                <a:gd name="connsiteX6" fmla="*/ 13341 w 595612"/>
                <a:gd name="connsiteY6" fmla="*/ 260553 h 1096880"/>
                <a:gd name="connsiteX7" fmla="*/ 403705 w 595612"/>
                <a:gd name="connsiteY7" fmla="*/ 115796 h 1096880"/>
                <a:gd name="connsiteX8" fmla="*/ 384575 w 595612"/>
                <a:gd name="connsiteY8" fmla="*/ 680484 h 1096880"/>
                <a:gd name="connsiteX0" fmla="*/ 233910 w 513610"/>
                <a:gd name="connsiteY0" fmla="*/ 1096880 h 1096880"/>
                <a:gd name="connsiteX1" fmla="*/ 136781 w 513610"/>
                <a:gd name="connsiteY1" fmla="*/ 611504 h 1096880"/>
                <a:gd name="connsiteX2" fmla="*/ 271893 w 513610"/>
                <a:gd name="connsiteY2" fmla="*/ 2333 h 1096880"/>
                <a:gd name="connsiteX3" fmla="*/ 466103 w 513610"/>
                <a:gd name="connsiteY3" fmla="*/ 420580 h 1096880"/>
                <a:gd name="connsiteX4" fmla="*/ 231411 w 513610"/>
                <a:gd name="connsiteY4" fmla="*/ 632255 h 1096880"/>
                <a:gd name="connsiteX5" fmla="*/ 29342 w 513610"/>
                <a:gd name="connsiteY5" fmla="*/ 528457 h 1096880"/>
                <a:gd name="connsiteX6" fmla="*/ 32302 w 513610"/>
                <a:gd name="connsiteY6" fmla="*/ 311519 h 1096880"/>
                <a:gd name="connsiteX7" fmla="*/ 321703 w 513610"/>
                <a:gd name="connsiteY7" fmla="*/ 115796 h 1096880"/>
                <a:gd name="connsiteX8" fmla="*/ 302573 w 513610"/>
                <a:gd name="connsiteY8" fmla="*/ 680484 h 1096880"/>
                <a:gd name="connsiteX0" fmla="*/ 216824 w 496524"/>
                <a:gd name="connsiteY0" fmla="*/ 1096880 h 1096880"/>
                <a:gd name="connsiteX1" fmla="*/ 119695 w 496524"/>
                <a:gd name="connsiteY1" fmla="*/ 611504 h 1096880"/>
                <a:gd name="connsiteX2" fmla="*/ 254807 w 496524"/>
                <a:gd name="connsiteY2" fmla="*/ 2333 h 1096880"/>
                <a:gd name="connsiteX3" fmla="*/ 449017 w 496524"/>
                <a:gd name="connsiteY3" fmla="*/ 420580 h 1096880"/>
                <a:gd name="connsiteX4" fmla="*/ 214325 w 496524"/>
                <a:gd name="connsiteY4" fmla="*/ 632255 h 1096880"/>
                <a:gd name="connsiteX5" fmla="*/ 12256 w 496524"/>
                <a:gd name="connsiteY5" fmla="*/ 528457 h 1096880"/>
                <a:gd name="connsiteX6" fmla="*/ 53078 w 496524"/>
                <a:gd name="connsiteY6" fmla="*/ 349743 h 1096880"/>
                <a:gd name="connsiteX7" fmla="*/ 304617 w 496524"/>
                <a:gd name="connsiteY7" fmla="*/ 115796 h 1096880"/>
                <a:gd name="connsiteX8" fmla="*/ 285487 w 496524"/>
                <a:gd name="connsiteY8" fmla="*/ 680484 h 1096880"/>
                <a:gd name="connsiteX0" fmla="*/ 215467 w 475639"/>
                <a:gd name="connsiteY0" fmla="*/ 1096880 h 1096880"/>
                <a:gd name="connsiteX1" fmla="*/ 118338 w 475639"/>
                <a:gd name="connsiteY1" fmla="*/ 611504 h 1096880"/>
                <a:gd name="connsiteX2" fmla="*/ 253450 w 475639"/>
                <a:gd name="connsiteY2" fmla="*/ 2333 h 1096880"/>
                <a:gd name="connsiteX3" fmla="*/ 447660 w 475639"/>
                <a:gd name="connsiteY3" fmla="*/ 420580 h 1096880"/>
                <a:gd name="connsiteX4" fmla="*/ 212968 w 475639"/>
                <a:gd name="connsiteY4" fmla="*/ 632255 h 1096880"/>
                <a:gd name="connsiteX5" fmla="*/ 10899 w 475639"/>
                <a:gd name="connsiteY5" fmla="*/ 528457 h 1096880"/>
                <a:gd name="connsiteX6" fmla="*/ 51721 w 475639"/>
                <a:gd name="connsiteY6" fmla="*/ 349743 h 1096880"/>
                <a:gd name="connsiteX7" fmla="*/ 259089 w 475639"/>
                <a:gd name="connsiteY7" fmla="*/ 275063 h 1096880"/>
                <a:gd name="connsiteX8" fmla="*/ 284130 w 475639"/>
                <a:gd name="connsiteY8" fmla="*/ 680484 h 1096880"/>
                <a:gd name="connsiteX0" fmla="*/ 215467 w 475639"/>
                <a:gd name="connsiteY0" fmla="*/ 964686 h 964686"/>
                <a:gd name="connsiteX1" fmla="*/ 118338 w 475639"/>
                <a:gd name="connsiteY1" fmla="*/ 479310 h 964686"/>
                <a:gd name="connsiteX2" fmla="*/ 266070 w 475639"/>
                <a:gd name="connsiteY2" fmla="*/ 3924 h 964686"/>
                <a:gd name="connsiteX3" fmla="*/ 447660 w 475639"/>
                <a:gd name="connsiteY3" fmla="*/ 288386 h 964686"/>
                <a:gd name="connsiteX4" fmla="*/ 212968 w 475639"/>
                <a:gd name="connsiteY4" fmla="*/ 500061 h 964686"/>
                <a:gd name="connsiteX5" fmla="*/ 10899 w 475639"/>
                <a:gd name="connsiteY5" fmla="*/ 396263 h 964686"/>
                <a:gd name="connsiteX6" fmla="*/ 51721 w 475639"/>
                <a:gd name="connsiteY6" fmla="*/ 217549 h 964686"/>
                <a:gd name="connsiteX7" fmla="*/ 259089 w 475639"/>
                <a:gd name="connsiteY7" fmla="*/ 142869 h 964686"/>
                <a:gd name="connsiteX8" fmla="*/ 284130 w 475639"/>
                <a:gd name="connsiteY8" fmla="*/ 548290 h 964686"/>
                <a:gd name="connsiteX0" fmla="*/ 215467 w 467033"/>
                <a:gd name="connsiteY0" fmla="*/ 964686 h 964686"/>
                <a:gd name="connsiteX1" fmla="*/ 118338 w 467033"/>
                <a:gd name="connsiteY1" fmla="*/ 479310 h 964686"/>
                <a:gd name="connsiteX2" fmla="*/ 266070 w 467033"/>
                <a:gd name="connsiteY2" fmla="*/ 3924 h 964686"/>
                <a:gd name="connsiteX3" fmla="*/ 447660 w 467033"/>
                <a:gd name="connsiteY3" fmla="*/ 288386 h 964686"/>
                <a:gd name="connsiteX4" fmla="*/ 212968 w 467033"/>
                <a:gd name="connsiteY4" fmla="*/ 500061 h 964686"/>
                <a:gd name="connsiteX5" fmla="*/ 10899 w 467033"/>
                <a:gd name="connsiteY5" fmla="*/ 396263 h 964686"/>
                <a:gd name="connsiteX6" fmla="*/ 51721 w 467033"/>
                <a:gd name="connsiteY6" fmla="*/ 217549 h 964686"/>
                <a:gd name="connsiteX7" fmla="*/ 259089 w 467033"/>
                <a:gd name="connsiteY7" fmla="*/ 142869 h 964686"/>
                <a:gd name="connsiteX8" fmla="*/ 183166 w 467033"/>
                <a:gd name="connsiteY8" fmla="*/ 338057 h 964686"/>
                <a:gd name="connsiteX0" fmla="*/ 215467 w 520949"/>
                <a:gd name="connsiteY0" fmla="*/ 961387 h 961387"/>
                <a:gd name="connsiteX1" fmla="*/ 118338 w 520949"/>
                <a:gd name="connsiteY1" fmla="*/ 476011 h 961387"/>
                <a:gd name="connsiteX2" fmla="*/ 266070 w 520949"/>
                <a:gd name="connsiteY2" fmla="*/ 625 h 961387"/>
                <a:gd name="connsiteX3" fmla="*/ 504453 w 520949"/>
                <a:gd name="connsiteY3" fmla="*/ 387018 h 961387"/>
                <a:gd name="connsiteX4" fmla="*/ 212968 w 520949"/>
                <a:gd name="connsiteY4" fmla="*/ 496762 h 961387"/>
                <a:gd name="connsiteX5" fmla="*/ 10899 w 520949"/>
                <a:gd name="connsiteY5" fmla="*/ 392964 h 961387"/>
                <a:gd name="connsiteX6" fmla="*/ 51721 w 520949"/>
                <a:gd name="connsiteY6" fmla="*/ 214250 h 961387"/>
                <a:gd name="connsiteX7" fmla="*/ 259089 w 520949"/>
                <a:gd name="connsiteY7" fmla="*/ 139570 h 961387"/>
                <a:gd name="connsiteX8" fmla="*/ 183166 w 520949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31050 w 536532"/>
                <a:gd name="connsiteY0" fmla="*/ 961387 h 961387"/>
                <a:gd name="connsiteX1" fmla="*/ 133921 w 536532"/>
                <a:gd name="connsiteY1" fmla="*/ 476011 h 961387"/>
                <a:gd name="connsiteX2" fmla="*/ 281653 w 536532"/>
                <a:gd name="connsiteY2" fmla="*/ 625 h 961387"/>
                <a:gd name="connsiteX3" fmla="*/ 520036 w 536532"/>
                <a:gd name="connsiteY3" fmla="*/ 387018 h 961387"/>
                <a:gd name="connsiteX4" fmla="*/ 228551 w 536532"/>
                <a:gd name="connsiteY4" fmla="*/ 496762 h 961387"/>
                <a:gd name="connsiteX5" fmla="*/ 26482 w 536532"/>
                <a:gd name="connsiteY5" fmla="*/ 392964 h 961387"/>
                <a:gd name="connsiteX6" fmla="*/ 29443 w 536532"/>
                <a:gd name="connsiteY6" fmla="*/ 239733 h 961387"/>
                <a:gd name="connsiteX7" fmla="*/ 274672 w 536532"/>
                <a:gd name="connsiteY7" fmla="*/ 139570 h 961387"/>
                <a:gd name="connsiteX8" fmla="*/ 198749 w 536532"/>
                <a:gd name="connsiteY8" fmla="*/ 334758 h 961387"/>
                <a:gd name="connsiteX0" fmla="*/ 252673 w 558155"/>
                <a:gd name="connsiteY0" fmla="*/ 961387 h 961387"/>
                <a:gd name="connsiteX1" fmla="*/ 155544 w 558155"/>
                <a:gd name="connsiteY1" fmla="*/ 476011 h 961387"/>
                <a:gd name="connsiteX2" fmla="*/ 303276 w 558155"/>
                <a:gd name="connsiteY2" fmla="*/ 625 h 961387"/>
                <a:gd name="connsiteX3" fmla="*/ 541659 w 558155"/>
                <a:gd name="connsiteY3" fmla="*/ 387018 h 961387"/>
                <a:gd name="connsiteX4" fmla="*/ 250174 w 558155"/>
                <a:gd name="connsiteY4" fmla="*/ 496762 h 961387"/>
                <a:gd name="connsiteX5" fmla="*/ 48105 w 558155"/>
                <a:gd name="connsiteY5" fmla="*/ 392964 h 961387"/>
                <a:gd name="connsiteX6" fmla="*/ 19515 w 558155"/>
                <a:gd name="connsiteY6" fmla="*/ 239733 h 961387"/>
                <a:gd name="connsiteX7" fmla="*/ 296295 w 558155"/>
                <a:gd name="connsiteY7" fmla="*/ 139570 h 961387"/>
                <a:gd name="connsiteX8" fmla="*/ 220372 w 558155"/>
                <a:gd name="connsiteY8" fmla="*/ 334758 h 961387"/>
                <a:gd name="connsiteX0" fmla="*/ 244560 w 550042"/>
                <a:gd name="connsiteY0" fmla="*/ 961387 h 961387"/>
                <a:gd name="connsiteX1" fmla="*/ 147431 w 550042"/>
                <a:gd name="connsiteY1" fmla="*/ 476011 h 961387"/>
                <a:gd name="connsiteX2" fmla="*/ 295163 w 550042"/>
                <a:gd name="connsiteY2" fmla="*/ 625 h 961387"/>
                <a:gd name="connsiteX3" fmla="*/ 533546 w 550042"/>
                <a:gd name="connsiteY3" fmla="*/ 387018 h 961387"/>
                <a:gd name="connsiteX4" fmla="*/ 242061 w 550042"/>
                <a:gd name="connsiteY4" fmla="*/ 496762 h 961387"/>
                <a:gd name="connsiteX5" fmla="*/ 71543 w 550042"/>
                <a:gd name="connsiteY5" fmla="*/ 412076 h 961387"/>
                <a:gd name="connsiteX6" fmla="*/ 11402 w 550042"/>
                <a:gd name="connsiteY6" fmla="*/ 239733 h 961387"/>
                <a:gd name="connsiteX7" fmla="*/ 288182 w 550042"/>
                <a:gd name="connsiteY7" fmla="*/ 139570 h 961387"/>
                <a:gd name="connsiteX8" fmla="*/ 212259 w 550042"/>
                <a:gd name="connsiteY8" fmla="*/ 334758 h 961387"/>
                <a:gd name="connsiteX0" fmla="*/ 268622 w 574104"/>
                <a:gd name="connsiteY0" fmla="*/ 961387 h 961387"/>
                <a:gd name="connsiteX1" fmla="*/ 171493 w 574104"/>
                <a:gd name="connsiteY1" fmla="*/ 476011 h 961387"/>
                <a:gd name="connsiteX2" fmla="*/ 319225 w 574104"/>
                <a:gd name="connsiteY2" fmla="*/ 625 h 961387"/>
                <a:gd name="connsiteX3" fmla="*/ 557608 w 574104"/>
                <a:gd name="connsiteY3" fmla="*/ 387018 h 961387"/>
                <a:gd name="connsiteX4" fmla="*/ 266123 w 574104"/>
                <a:gd name="connsiteY4" fmla="*/ 496762 h 961387"/>
                <a:gd name="connsiteX5" fmla="*/ 95605 w 574104"/>
                <a:gd name="connsiteY5" fmla="*/ 412076 h 961387"/>
                <a:gd name="connsiteX6" fmla="*/ 35464 w 574104"/>
                <a:gd name="connsiteY6" fmla="*/ 239733 h 961387"/>
                <a:gd name="connsiteX7" fmla="*/ 312244 w 574104"/>
                <a:gd name="connsiteY7" fmla="*/ 139570 h 961387"/>
                <a:gd name="connsiteX8" fmla="*/ 236321 w 574104"/>
                <a:gd name="connsiteY8" fmla="*/ 334758 h 961387"/>
                <a:gd name="connsiteX0" fmla="*/ 237955 w 543437"/>
                <a:gd name="connsiteY0" fmla="*/ 961387 h 961387"/>
                <a:gd name="connsiteX1" fmla="*/ 140826 w 543437"/>
                <a:gd name="connsiteY1" fmla="*/ 476011 h 961387"/>
                <a:gd name="connsiteX2" fmla="*/ 288558 w 543437"/>
                <a:gd name="connsiteY2" fmla="*/ 625 h 961387"/>
                <a:gd name="connsiteX3" fmla="*/ 526941 w 543437"/>
                <a:gd name="connsiteY3" fmla="*/ 387018 h 961387"/>
                <a:gd name="connsiteX4" fmla="*/ 235456 w 543437"/>
                <a:gd name="connsiteY4" fmla="*/ 496762 h 961387"/>
                <a:gd name="connsiteX5" fmla="*/ 64938 w 543437"/>
                <a:gd name="connsiteY5" fmla="*/ 412076 h 961387"/>
                <a:gd name="connsiteX6" fmla="*/ 42658 w 543437"/>
                <a:gd name="connsiteY6" fmla="*/ 226992 h 961387"/>
                <a:gd name="connsiteX7" fmla="*/ 281577 w 543437"/>
                <a:gd name="connsiteY7" fmla="*/ 139570 h 961387"/>
                <a:gd name="connsiteX8" fmla="*/ 205654 w 543437"/>
                <a:gd name="connsiteY8" fmla="*/ 334758 h 961387"/>
                <a:gd name="connsiteX0" fmla="*/ 232347 w 537829"/>
                <a:gd name="connsiteY0" fmla="*/ 961387 h 961387"/>
                <a:gd name="connsiteX1" fmla="*/ 135218 w 537829"/>
                <a:gd name="connsiteY1" fmla="*/ 476011 h 961387"/>
                <a:gd name="connsiteX2" fmla="*/ 282950 w 537829"/>
                <a:gd name="connsiteY2" fmla="*/ 625 h 961387"/>
                <a:gd name="connsiteX3" fmla="*/ 521333 w 537829"/>
                <a:gd name="connsiteY3" fmla="*/ 387018 h 961387"/>
                <a:gd name="connsiteX4" fmla="*/ 229848 w 537829"/>
                <a:gd name="connsiteY4" fmla="*/ 496762 h 961387"/>
                <a:gd name="connsiteX5" fmla="*/ 59330 w 537829"/>
                <a:gd name="connsiteY5" fmla="*/ 412076 h 961387"/>
                <a:gd name="connsiteX6" fmla="*/ 37050 w 537829"/>
                <a:gd name="connsiteY6" fmla="*/ 226992 h 961387"/>
                <a:gd name="connsiteX7" fmla="*/ 275969 w 537829"/>
                <a:gd name="connsiteY7" fmla="*/ 139570 h 961387"/>
                <a:gd name="connsiteX8" fmla="*/ 200046 w 537829"/>
                <a:gd name="connsiteY8" fmla="*/ 334758 h 961387"/>
                <a:gd name="connsiteX0" fmla="*/ 263163 w 568645"/>
                <a:gd name="connsiteY0" fmla="*/ 961387 h 961387"/>
                <a:gd name="connsiteX1" fmla="*/ 166034 w 568645"/>
                <a:gd name="connsiteY1" fmla="*/ 476011 h 961387"/>
                <a:gd name="connsiteX2" fmla="*/ 313766 w 568645"/>
                <a:gd name="connsiteY2" fmla="*/ 625 h 961387"/>
                <a:gd name="connsiteX3" fmla="*/ 552149 w 568645"/>
                <a:gd name="connsiteY3" fmla="*/ 387018 h 961387"/>
                <a:gd name="connsiteX4" fmla="*/ 260664 w 568645"/>
                <a:gd name="connsiteY4" fmla="*/ 496762 h 961387"/>
                <a:gd name="connsiteX5" fmla="*/ 90146 w 568645"/>
                <a:gd name="connsiteY5" fmla="*/ 412076 h 961387"/>
                <a:gd name="connsiteX6" fmla="*/ 30004 w 568645"/>
                <a:gd name="connsiteY6" fmla="*/ 93208 h 961387"/>
                <a:gd name="connsiteX7" fmla="*/ 306785 w 568645"/>
                <a:gd name="connsiteY7" fmla="*/ 139570 h 961387"/>
                <a:gd name="connsiteX8" fmla="*/ 230862 w 568645"/>
                <a:gd name="connsiteY8" fmla="*/ 334758 h 961387"/>
                <a:gd name="connsiteX0" fmla="*/ 290691 w 596173"/>
                <a:gd name="connsiteY0" fmla="*/ 961387 h 961387"/>
                <a:gd name="connsiteX1" fmla="*/ 193562 w 596173"/>
                <a:gd name="connsiteY1" fmla="*/ 476011 h 961387"/>
                <a:gd name="connsiteX2" fmla="*/ 341294 w 596173"/>
                <a:gd name="connsiteY2" fmla="*/ 625 h 961387"/>
                <a:gd name="connsiteX3" fmla="*/ 579677 w 596173"/>
                <a:gd name="connsiteY3" fmla="*/ 387018 h 961387"/>
                <a:gd name="connsiteX4" fmla="*/ 288192 w 596173"/>
                <a:gd name="connsiteY4" fmla="*/ 496762 h 961387"/>
                <a:gd name="connsiteX5" fmla="*/ 117674 w 596173"/>
                <a:gd name="connsiteY5" fmla="*/ 412076 h 961387"/>
                <a:gd name="connsiteX6" fmla="*/ 57532 w 596173"/>
                <a:gd name="connsiteY6" fmla="*/ 93208 h 961387"/>
                <a:gd name="connsiteX7" fmla="*/ 334313 w 596173"/>
                <a:gd name="connsiteY7" fmla="*/ 139570 h 961387"/>
                <a:gd name="connsiteX8" fmla="*/ 258390 w 596173"/>
                <a:gd name="connsiteY8" fmla="*/ 334758 h 961387"/>
                <a:gd name="connsiteX0" fmla="*/ 293465 w 598947"/>
                <a:gd name="connsiteY0" fmla="*/ 961387 h 961387"/>
                <a:gd name="connsiteX1" fmla="*/ 196336 w 598947"/>
                <a:gd name="connsiteY1" fmla="*/ 476011 h 961387"/>
                <a:gd name="connsiteX2" fmla="*/ 344068 w 598947"/>
                <a:gd name="connsiteY2" fmla="*/ 625 h 961387"/>
                <a:gd name="connsiteX3" fmla="*/ 582451 w 598947"/>
                <a:gd name="connsiteY3" fmla="*/ 387018 h 961387"/>
                <a:gd name="connsiteX4" fmla="*/ 290966 w 598947"/>
                <a:gd name="connsiteY4" fmla="*/ 496762 h 961387"/>
                <a:gd name="connsiteX5" fmla="*/ 120448 w 598947"/>
                <a:gd name="connsiteY5" fmla="*/ 412076 h 961387"/>
                <a:gd name="connsiteX6" fmla="*/ 60306 w 598947"/>
                <a:gd name="connsiteY6" fmla="*/ 93208 h 961387"/>
                <a:gd name="connsiteX7" fmla="*/ 337087 w 598947"/>
                <a:gd name="connsiteY7" fmla="*/ 139570 h 961387"/>
                <a:gd name="connsiteX8" fmla="*/ 261164 w 598947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  <a:gd name="connsiteX0" fmla="*/ 239560 w 545042"/>
                <a:gd name="connsiteY0" fmla="*/ 961387 h 961387"/>
                <a:gd name="connsiteX1" fmla="*/ 142431 w 545042"/>
                <a:gd name="connsiteY1" fmla="*/ 476011 h 961387"/>
                <a:gd name="connsiteX2" fmla="*/ 290163 w 545042"/>
                <a:gd name="connsiteY2" fmla="*/ 625 h 961387"/>
                <a:gd name="connsiteX3" fmla="*/ 528546 w 545042"/>
                <a:gd name="connsiteY3" fmla="*/ 387018 h 961387"/>
                <a:gd name="connsiteX4" fmla="*/ 237061 w 545042"/>
                <a:gd name="connsiteY4" fmla="*/ 496762 h 961387"/>
                <a:gd name="connsiteX5" fmla="*/ 66543 w 545042"/>
                <a:gd name="connsiteY5" fmla="*/ 412076 h 961387"/>
                <a:gd name="connsiteX6" fmla="*/ 75814 w 545042"/>
                <a:gd name="connsiteY6" fmla="*/ 125061 h 961387"/>
                <a:gd name="connsiteX7" fmla="*/ 283182 w 545042"/>
                <a:gd name="connsiteY7" fmla="*/ 139570 h 961387"/>
                <a:gd name="connsiteX8" fmla="*/ 207259 w 545042"/>
                <a:gd name="connsiteY8" fmla="*/ 334758 h 961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5042" h="961387">
                  <a:moveTo>
                    <a:pt x="239560" y="961387"/>
                  </a:moveTo>
                  <a:cubicBezTo>
                    <a:pt x="219652" y="768484"/>
                    <a:pt x="133997" y="636138"/>
                    <a:pt x="142431" y="476011"/>
                  </a:cubicBezTo>
                  <a:cubicBezTo>
                    <a:pt x="150865" y="315884"/>
                    <a:pt x="225811" y="15457"/>
                    <a:pt x="290163" y="625"/>
                  </a:cubicBezTo>
                  <a:cubicBezTo>
                    <a:pt x="354515" y="-14207"/>
                    <a:pt x="612068" y="238498"/>
                    <a:pt x="528546" y="387018"/>
                  </a:cubicBezTo>
                  <a:cubicBezTo>
                    <a:pt x="457645" y="516425"/>
                    <a:pt x="314061" y="492586"/>
                    <a:pt x="237061" y="496762"/>
                  </a:cubicBezTo>
                  <a:cubicBezTo>
                    <a:pt x="160061" y="500938"/>
                    <a:pt x="93417" y="474026"/>
                    <a:pt x="66543" y="412076"/>
                  </a:cubicBezTo>
                  <a:cubicBezTo>
                    <a:pt x="39669" y="350126"/>
                    <a:pt x="-73876" y="183219"/>
                    <a:pt x="75814" y="125061"/>
                  </a:cubicBezTo>
                  <a:cubicBezTo>
                    <a:pt x="225504" y="66903"/>
                    <a:pt x="231537" y="78551"/>
                    <a:pt x="283182" y="139570"/>
                  </a:cubicBezTo>
                  <a:cubicBezTo>
                    <a:pt x="392147" y="252980"/>
                    <a:pt x="514898" y="392917"/>
                    <a:pt x="207259" y="334758"/>
                  </a:cubicBezTo>
                </a:path>
              </a:pathLst>
            </a:custGeom>
            <a:noFill/>
            <a:ln w="76200" cap="rnd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846DADA-8487-4012-AC30-15588F8041B1}"/>
                </a:ext>
              </a:extLst>
            </p:cNvPr>
            <p:cNvSpPr/>
            <p:nvPr/>
          </p:nvSpPr>
          <p:spPr>
            <a:xfrm rot="5400000">
              <a:off x="4790436" y="1663257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0C5AC8-50E1-49F1-8095-7903664480DA}"/>
                </a:ext>
              </a:extLst>
            </p:cNvPr>
            <p:cNvSpPr/>
            <p:nvPr/>
          </p:nvSpPr>
          <p:spPr>
            <a:xfrm rot="5400000">
              <a:off x="4786582" y="2591410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71FDD91-8AB0-4E53-8C79-BF8E86207846}"/>
                </a:ext>
              </a:extLst>
            </p:cNvPr>
            <p:cNvSpPr/>
            <p:nvPr/>
          </p:nvSpPr>
          <p:spPr>
            <a:xfrm rot="5400000">
              <a:off x="4777597" y="4053138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60D7D35-E111-4DD1-BFAA-F60AAFF2439F}"/>
                </a:ext>
              </a:extLst>
            </p:cNvPr>
            <p:cNvSpPr/>
            <p:nvPr/>
          </p:nvSpPr>
          <p:spPr>
            <a:xfrm rot="5400000">
              <a:off x="4761428" y="4961284"/>
              <a:ext cx="539923" cy="1532657"/>
            </a:xfrm>
            <a:custGeom>
              <a:avLst/>
              <a:gdLst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2877"/>
                <a:gd name="connsiteY0" fmla="*/ 403654 h 1394006"/>
                <a:gd name="connsiteX1" fmla="*/ 255372 w 792877"/>
                <a:gd name="connsiteY1" fmla="*/ 16476 h 1394006"/>
                <a:gd name="connsiteX2" fmla="*/ 782594 w 792877"/>
                <a:gd name="connsiteY2" fmla="*/ 296562 h 1394006"/>
                <a:gd name="connsiteX3" fmla="*/ 568410 w 792877"/>
                <a:gd name="connsiteY3" fmla="*/ 914400 h 1394006"/>
                <a:gd name="connsiteX4" fmla="*/ 131805 w 792877"/>
                <a:gd name="connsiteY4" fmla="*/ 634314 h 1394006"/>
                <a:gd name="connsiteX5" fmla="*/ 263610 w 792877"/>
                <a:gd name="connsiteY5" fmla="*/ 1392195 h 1394006"/>
                <a:gd name="connsiteX6" fmla="*/ 345989 w 792877"/>
                <a:gd name="connsiteY6" fmla="*/ 378941 h 1394006"/>
                <a:gd name="connsiteX7" fmla="*/ 724929 w 792877"/>
                <a:gd name="connsiteY7" fmla="*/ 0 h 1394006"/>
                <a:gd name="connsiteX0" fmla="*/ 0 w 790070"/>
                <a:gd name="connsiteY0" fmla="*/ 403654 h 1394006"/>
                <a:gd name="connsiteX1" fmla="*/ 313037 w 790070"/>
                <a:gd name="connsiteY1" fmla="*/ 32952 h 1394006"/>
                <a:gd name="connsiteX2" fmla="*/ 782594 w 790070"/>
                <a:gd name="connsiteY2" fmla="*/ 296562 h 1394006"/>
                <a:gd name="connsiteX3" fmla="*/ 568410 w 790070"/>
                <a:gd name="connsiteY3" fmla="*/ 914400 h 1394006"/>
                <a:gd name="connsiteX4" fmla="*/ 131805 w 790070"/>
                <a:gd name="connsiteY4" fmla="*/ 634314 h 1394006"/>
                <a:gd name="connsiteX5" fmla="*/ 263610 w 790070"/>
                <a:gd name="connsiteY5" fmla="*/ 1392195 h 1394006"/>
                <a:gd name="connsiteX6" fmla="*/ 345989 w 790070"/>
                <a:gd name="connsiteY6" fmla="*/ 378941 h 1394006"/>
                <a:gd name="connsiteX7" fmla="*/ 724929 w 790070"/>
                <a:gd name="connsiteY7" fmla="*/ 0 h 1394006"/>
                <a:gd name="connsiteX0" fmla="*/ 0 w 794474"/>
                <a:gd name="connsiteY0" fmla="*/ 403654 h 1394053"/>
                <a:gd name="connsiteX1" fmla="*/ 313037 w 794474"/>
                <a:gd name="connsiteY1" fmla="*/ 32952 h 1394053"/>
                <a:gd name="connsiteX2" fmla="*/ 782594 w 794474"/>
                <a:gd name="connsiteY2" fmla="*/ 296562 h 1394053"/>
                <a:gd name="connsiteX3" fmla="*/ 609599 w 794474"/>
                <a:gd name="connsiteY3" fmla="*/ 799070 h 1394053"/>
                <a:gd name="connsiteX4" fmla="*/ 131805 w 794474"/>
                <a:gd name="connsiteY4" fmla="*/ 634314 h 1394053"/>
                <a:gd name="connsiteX5" fmla="*/ 263610 w 794474"/>
                <a:gd name="connsiteY5" fmla="*/ 1392195 h 1394053"/>
                <a:gd name="connsiteX6" fmla="*/ 345989 w 794474"/>
                <a:gd name="connsiteY6" fmla="*/ 378941 h 1394053"/>
                <a:gd name="connsiteX7" fmla="*/ 724929 w 794474"/>
                <a:gd name="connsiteY7" fmla="*/ 0 h 1394053"/>
                <a:gd name="connsiteX0" fmla="*/ 0 w 803373"/>
                <a:gd name="connsiteY0" fmla="*/ 403654 h 1394053"/>
                <a:gd name="connsiteX1" fmla="*/ 313037 w 803373"/>
                <a:gd name="connsiteY1" fmla="*/ 32952 h 1394053"/>
                <a:gd name="connsiteX2" fmla="*/ 782594 w 803373"/>
                <a:gd name="connsiteY2" fmla="*/ 296562 h 1394053"/>
                <a:gd name="connsiteX3" fmla="*/ 609599 w 803373"/>
                <a:gd name="connsiteY3" fmla="*/ 799070 h 1394053"/>
                <a:gd name="connsiteX4" fmla="*/ 131805 w 803373"/>
                <a:gd name="connsiteY4" fmla="*/ 634314 h 1394053"/>
                <a:gd name="connsiteX5" fmla="*/ 263610 w 803373"/>
                <a:gd name="connsiteY5" fmla="*/ 1392195 h 1394053"/>
                <a:gd name="connsiteX6" fmla="*/ 345989 w 803373"/>
                <a:gd name="connsiteY6" fmla="*/ 378941 h 1394053"/>
                <a:gd name="connsiteX7" fmla="*/ 724929 w 803373"/>
                <a:gd name="connsiteY7" fmla="*/ 0 h 1394053"/>
                <a:gd name="connsiteX0" fmla="*/ 0 w 794569"/>
                <a:gd name="connsiteY0" fmla="*/ 403654 h 1397904"/>
                <a:gd name="connsiteX1" fmla="*/ 313037 w 794569"/>
                <a:gd name="connsiteY1" fmla="*/ 32952 h 1397904"/>
                <a:gd name="connsiteX2" fmla="*/ 782594 w 794569"/>
                <a:gd name="connsiteY2" fmla="*/ 296562 h 1397904"/>
                <a:gd name="connsiteX3" fmla="*/ 609599 w 794569"/>
                <a:gd name="connsiteY3" fmla="*/ 799070 h 1397904"/>
                <a:gd name="connsiteX4" fmla="*/ 123567 w 794569"/>
                <a:gd name="connsiteY4" fmla="*/ 790833 h 1397904"/>
                <a:gd name="connsiteX5" fmla="*/ 263610 w 794569"/>
                <a:gd name="connsiteY5" fmla="*/ 1392195 h 1397904"/>
                <a:gd name="connsiteX6" fmla="*/ 345989 w 794569"/>
                <a:gd name="connsiteY6" fmla="*/ 378941 h 1397904"/>
                <a:gd name="connsiteX7" fmla="*/ 724929 w 794569"/>
                <a:gd name="connsiteY7" fmla="*/ 0 h 1397904"/>
                <a:gd name="connsiteX0" fmla="*/ 0 w 794569"/>
                <a:gd name="connsiteY0" fmla="*/ 403654 h 1398135"/>
                <a:gd name="connsiteX1" fmla="*/ 313037 w 794569"/>
                <a:gd name="connsiteY1" fmla="*/ 32952 h 1398135"/>
                <a:gd name="connsiteX2" fmla="*/ 782594 w 794569"/>
                <a:gd name="connsiteY2" fmla="*/ 296562 h 1398135"/>
                <a:gd name="connsiteX3" fmla="*/ 609599 w 794569"/>
                <a:gd name="connsiteY3" fmla="*/ 799070 h 1398135"/>
                <a:gd name="connsiteX4" fmla="*/ 123567 w 794569"/>
                <a:gd name="connsiteY4" fmla="*/ 790833 h 1398135"/>
                <a:gd name="connsiteX5" fmla="*/ 263610 w 794569"/>
                <a:gd name="connsiteY5" fmla="*/ 1392195 h 1398135"/>
                <a:gd name="connsiteX6" fmla="*/ 345989 w 794569"/>
                <a:gd name="connsiteY6" fmla="*/ 378941 h 1398135"/>
                <a:gd name="connsiteX7" fmla="*/ 724929 w 794569"/>
                <a:gd name="connsiteY7" fmla="*/ 0 h 1398135"/>
                <a:gd name="connsiteX0" fmla="*/ 0 w 794569"/>
                <a:gd name="connsiteY0" fmla="*/ 403654 h 1218514"/>
                <a:gd name="connsiteX1" fmla="*/ 313037 w 794569"/>
                <a:gd name="connsiteY1" fmla="*/ 32952 h 1218514"/>
                <a:gd name="connsiteX2" fmla="*/ 782594 w 794569"/>
                <a:gd name="connsiteY2" fmla="*/ 296562 h 1218514"/>
                <a:gd name="connsiteX3" fmla="*/ 609599 w 794569"/>
                <a:gd name="connsiteY3" fmla="*/ 799070 h 1218514"/>
                <a:gd name="connsiteX4" fmla="*/ 123567 w 794569"/>
                <a:gd name="connsiteY4" fmla="*/ 790833 h 1218514"/>
                <a:gd name="connsiteX5" fmla="*/ 378940 w 794569"/>
                <a:gd name="connsiteY5" fmla="*/ 1210962 h 1218514"/>
                <a:gd name="connsiteX6" fmla="*/ 345989 w 794569"/>
                <a:gd name="connsiteY6" fmla="*/ 378941 h 1218514"/>
                <a:gd name="connsiteX7" fmla="*/ 724929 w 794569"/>
                <a:gd name="connsiteY7" fmla="*/ 0 h 1218514"/>
                <a:gd name="connsiteX0" fmla="*/ 0 w 794569"/>
                <a:gd name="connsiteY0" fmla="*/ 403654 h 1239117"/>
                <a:gd name="connsiteX1" fmla="*/ 313037 w 794569"/>
                <a:gd name="connsiteY1" fmla="*/ 32952 h 1239117"/>
                <a:gd name="connsiteX2" fmla="*/ 782594 w 794569"/>
                <a:gd name="connsiteY2" fmla="*/ 296562 h 1239117"/>
                <a:gd name="connsiteX3" fmla="*/ 609599 w 794569"/>
                <a:gd name="connsiteY3" fmla="*/ 799070 h 1239117"/>
                <a:gd name="connsiteX4" fmla="*/ 123567 w 794569"/>
                <a:gd name="connsiteY4" fmla="*/ 790833 h 1239117"/>
                <a:gd name="connsiteX5" fmla="*/ 378940 w 794569"/>
                <a:gd name="connsiteY5" fmla="*/ 1210962 h 1239117"/>
                <a:gd name="connsiteX6" fmla="*/ 345989 w 794569"/>
                <a:gd name="connsiteY6" fmla="*/ 378941 h 1239117"/>
                <a:gd name="connsiteX7" fmla="*/ 724929 w 794569"/>
                <a:gd name="connsiteY7" fmla="*/ 0 h 1239117"/>
                <a:gd name="connsiteX0" fmla="*/ 0 w 794569"/>
                <a:gd name="connsiteY0" fmla="*/ 403654 h 1243210"/>
                <a:gd name="connsiteX1" fmla="*/ 313037 w 794569"/>
                <a:gd name="connsiteY1" fmla="*/ 32952 h 1243210"/>
                <a:gd name="connsiteX2" fmla="*/ 782594 w 794569"/>
                <a:gd name="connsiteY2" fmla="*/ 296562 h 1243210"/>
                <a:gd name="connsiteX3" fmla="*/ 609599 w 794569"/>
                <a:gd name="connsiteY3" fmla="*/ 799070 h 1243210"/>
                <a:gd name="connsiteX4" fmla="*/ 123567 w 794569"/>
                <a:gd name="connsiteY4" fmla="*/ 790833 h 1243210"/>
                <a:gd name="connsiteX5" fmla="*/ 378940 w 794569"/>
                <a:gd name="connsiteY5" fmla="*/ 1210962 h 1243210"/>
                <a:gd name="connsiteX6" fmla="*/ 345989 w 794569"/>
                <a:gd name="connsiteY6" fmla="*/ 378941 h 1243210"/>
                <a:gd name="connsiteX7" fmla="*/ 724929 w 794569"/>
                <a:gd name="connsiteY7" fmla="*/ 0 h 1243210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20054"/>
                <a:gd name="connsiteX1" fmla="*/ 313037 w 794569"/>
                <a:gd name="connsiteY1" fmla="*/ 32952 h 1220054"/>
                <a:gd name="connsiteX2" fmla="*/ 782594 w 794569"/>
                <a:gd name="connsiteY2" fmla="*/ 296562 h 1220054"/>
                <a:gd name="connsiteX3" fmla="*/ 609599 w 794569"/>
                <a:gd name="connsiteY3" fmla="*/ 799070 h 1220054"/>
                <a:gd name="connsiteX4" fmla="*/ 123567 w 794569"/>
                <a:gd name="connsiteY4" fmla="*/ 790833 h 1220054"/>
                <a:gd name="connsiteX5" fmla="*/ 378940 w 794569"/>
                <a:gd name="connsiteY5" fmla="*/ 1210962 h 1220054"/>
                <a:gd name="connsiteX6" fmla="*/ 304800 w 794569"/>
                <a:gd name="connsiteY6" fmla="*/ 378941 h 1220054"/>
                <a:gd name="connsiteX7" fmla="*/ 724929 w 794569"/>
                <a:gd name="connsiteY7" fmla="*/ 0 h 1220054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0 w 794569"/>
                <a:gd name="connsiteY0" fmla="*/ 403654 h 1219145"/>
                <a:gd name="connsiteX1" fmla="*/ 313037 w 794569"/>
                <a:gd name="connsiteY1" fmla="*/ 32952 h 1219145"/>
                <a:gd name="connsiteX2" fmla="*/ 782594 w 794569"/>
                <a:gd name="connsiteY2" fmla="*/ 296562 h 1219145"/>
                <a:gd name="connsiteX3" fmla="*/ 609599 w 794569"/>
                <a:gd name="connsiteY3" fmla="*/ 799070 h 1219145"/>
                <a:gd name="connsiteX4" fmla="*/ 123567 w 794569"/>
                <a:gd name="connsiteY4" fmla="*/ 790833 h 1219145"/>
                <a:gd name="connsiteX5" fmla="*/ 378940 w 794569"/>
                <a:gd name="connsiteY5" fmla="*/ 1210962 h 1219145"/>
                <a:gd name="connsiteX6" fmla="*/ 321275 w 794569"/>
                <a:gd name="connsiteY6" fmla="*/ 403655 h 1219145"/>
                <a:gd name="connsiteX7" fmla="*/ 724929 w 794569"/>
                <a:gd name="connsiteY7" fmla="*/ 0 h 1219145"/>
                <a:gd name="connsiteX0" fmla="*/ 2026 w 796595"/>
                <a:gd name="connsiteY0" fmla="*/ 403654 h 1219145"/>
                <a:gd name="connsiteX1" fmla="*/ 315063 w 796595"/>
                <a:gd name="connsiteY1" fmla="*/ 32952 h 1219145"/>
                <a:gd name="connsiteX2" fmla="*/ 784620 w 796595"/>
                <a:gd name="connsiteY2" fmla="*/ 296562 h 1219145"/>
                <a:gd name="connsiteX3" fmla="*/ 611625 w 796595"/>
                <a:gd name="connsiteY3" fmla="*/ 799070 h 1219145"/>
                <a:gd name="connsiteX4" fmla="*/ 125593 w 796595"/>
                <a:gd name="connsiteY4" fmla="*/ 790833 h 1219145"/>
                <a:gd name="connsiteX5" fmla="*/ 380966 w 796595"/>
                <a:gd name="connsiteY5" fmla="*/ 1210962 h 1219145"/>
                <a:gd name="connsiteX6" fmla="*/ 323301 w 796595"/>
                <a:gd name="connsiteY6" fmla="*/ 403655 h 1219145"/>
                <a:gd name="connsiteX7" fmla="*/ 726955 w 796595"/>
                <a:gd name="connsiteY7" fmla="*/ 0 h 1219145"/>
                <a:gd name="connsiteX0" fmla="*/ 921 w 921695"/>
                <a:gd name="connsiteY0" fmla="*/ 1651158 h 1651158"/>
                <a:gd name="connsiteX1" fmla="*/ 440163 w 921695"/>
                <a:gd name="connsiteY1" fmla="*/ 70027 h 1651158"/>
                <a:gd name="connsiteX2" fmla="*/ 909720 w 921695"/>
                <a:gd name="connsiteY2" fmla="*/ 333637 h 1651158"/>
                <a:gd name="connsiteX3" fmla="*/ 736725 w 921695"/>
                <a:gd name="connsiteY3" fmla="*/ 836145 h 1651158"/>
                <a:gd name="connsiteX4" fmla="*/ 250693 w 921695"/>
                <a:gd name="connsiteY4" fmla="*/ 827908 h 1651158"/>
                <a:gd name="connsiteX5" fmla="*/ 506066 w 921695"/>
                <a:gd name="connsiteY5" fmla="*/ 1248037 h 1651158"/>
                <a:gd name="connsiteX6" fmla="*/ 448401 w 921695"/>
                <a:gd name="connsiteY6" fmla="*/ 440730 h 1651158"/>
                <a:gd name="connsiteX7" fmla="*/ 852055 w 921695"/>
                <a:gd name="connsiteY7" fmla="*/ 37075 h 1651158"/>
                <a:gd name="connsiteX0" fmla="*/ 102183 w 1054103"/>
                <a:gd name="connsiteY0" fmla="*/ 1614083 h 1614083"/>
                <a:gd name="connsiteX1" fmla="*/ 61846 w 1054103"/>
                <a:gd name="connsiteY1" fmla="*/ 1109595 h 1614083"/>
                <a:gd name="connsiteX2" fmla="*/ 1010982 w 1054103"/>
                <a:gd name="connsiteY2" fmla="*/ 296562 h 1614083"/>
                <a:gd name="connsiteX3" fmla="*/ 837987 w 1054103"/>
                <a:gd name="connsiteY3" fmla="*/ 799070 h 1614083"/>
                <a:gd name="connsiteX4" fmla="*/ 351955 w 1054103"/>
                <a:gd name="connsiteY4" fmla="*/ 790833 h 1614083"/>
                <a:gd name="connsiteX5" fmla="*/ 607328 w 1054103"/>
                <a:gd name="connsiteY5" fmla="*/ 1210962 h 1614083"/>
                <a:gd name="connsiteX6" fmla="*/ 549663 w 1054103"/>
                <a:gd name="connsiteY6" fmla="*/ 403655 h 1614083"/>
                <a:gd name="connsiteX7" fmla="*/ 953317 w 1054103"/>
                <a:gd name="connsiteY7" fmla="*/ 0 h 1614083"/>
                <a:gd name="connsiteX0" fmla="*/ 102183 w 1011007"/>
                <a:gd name="connsiteY0" fmla="*/ 1614083 h 1614083"/>
                <a:gd name="connsiteX1" fmla="*/ 61846 w 1011007"/>
                <a:gd name="connsiteY1" fmla="*/ 1109595 h 1614083"/>
                <a:gd name="connsiteX2" fmla="*/ 1010982 w 1011007"/>
                <a:gd name="connsiteY2" fmla="*/ 296562 h 1614083"/>
                <a:gd name="connsiteX3" fmla="*/ 30272 w 1011007"/>
                <a:gd name="connsiteY3" fmla="*/ 754476 h 1614083"/>
                <a:gd name="connsiteX4" fmla="*/ 351955 w 1011007"/>
                <a:gd name="connsiteY4" fmla="*/ 790833 h 1614083"/>
                <a:gd name="connsiteX5" fmla="*/ 607328 w 1011007"/>
                <a:gd name="connsiteY5" fmla="*/ 1210962 h 1614083"/>
                <a:gd name="connsiteX6" fmla="*/ 549663 w 1011007"/>
                <a:gd name="connsiteY6" fmla="*/ 403655 h 1614083"/>
                <a:gd name="connsiteX7" fmla="*/ 953317 w 1011007"/>
                <a:gd name="connsiteY7" fmla="*/ 0 h 1614083"/>
                <a:gd name="connsiteX0" fmla="*/ 142844 w 1051668"/>
                <a:gd name="connsiteY0" fmla="*/ 1614083 h 1614083"/>
                <a:gd name="connsiteX1" fmla="*/ 102507 w 1051668"/>
                <a:gd name="connsiteY1" fmla="*/ 1109595 h 1614083"/>
                <a:gd name="connsiteX2" fmla="*/ 1051643 w 1051668"/>
                <a:gd name="connsiteY2" fmla="*/ 296562 h 1614083"/>
                <a:gd name="connsiteX3" fmla="*/ 70933 w 1051668"/>
                <a:gd name="connsiteY3" fmla="*/ 754476 h 1614083"/>
                <a:gd name="connsiteX4" fmla="*/ 140206 w 1051668"/>
                <a:gd name="connsiteY4" fmla="*/ 867281 h 1614083"/>
                <a:gd name="connsiteX5" fmla="*/ 647989 w 1051668"/>
                <a:gd name="connsiteY5" fmla="*/ 1210962 h 1614083"/>
                <a:gd name="connsiteX6" fmla="*/ 590324 w 1051668"/>
                <a:gd name="connsiteY6" fmla="*/ 403655 h 1614083"/>
                <a:gd name="connsiteX7" fmla="*/ 993978 w 1051668"/>
                <a:gd name="connsiteY7" fmla="*/ 0 h 1614083"/>
                <a:gd name="connsiteX0" fmla="*/ 96113 w 947247"/>
                <a:gd name="connsiteY0" fmla="*/ 1614083 h 1614083"/>
                <a:gd name="connsiteX1" fmla="*/ 55776 w 947247"/>
                <a:gd name="connsiteY1" fmla="*/ 1109595 h 1614083"/>
                <a:gd name="connsiteX2" fmla="*/ 373886 w 947247"/>
                <a:gd name="connsiteY2" fmla="*/ 583243 h 1614083"/>
                <a:gd name="connsiteX3" fmla="*/ 24202 w 947247"/>
                <a:gd name="connsiteY3" fmla="*/ 754476 h 1614083"/>
                <a:gd name="connsiteX4" fmla="*/ 93475 w 947247"/>
                <a:gd name="connsiteY4" fmla="*/ 867281 h 1614083"/>
                <a:gd name="connsiteX5" fmla="*/ 601258 w 947247"/>
                <a:gd name="connsiteY5" fmla="*/ 1210962 h 1614083"/>
                <a:gd name="connsiteX6" fmla="*/ 543593 w 947247"/>
                <a:gd name="connsiteY6" fmla="*/ 403655 h 1614083"/>
                <a:gd name="connsiteX7" fmla="*/ 947247 w 947247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536041 w 939695"/>
                <a:gd name="connsiteY6" fmla="*/ 403655 h 1614083"/>
                <a:gd name="connsiteX7" fmla="*/ 939695 w 939695"/>
                <a:gd name="connsiteY7" fmla="*/ 0 h 1614083"/>
                <a:gd name="connsiteX0" fmla="*/ 88561 w 939695"/>
                <a:gd name="connsiteY0" fmla="*/ 1614083 h 1614083"/>
                <a:gd name="connsiteX1" fmla="*/ 48224 w 939695"/>
                <a:gd name="connsiteY1" fmla="*/ 1109595 h 1614083"/>
                <a:gd name="connsiteX2" fmla="*/ 366334 w 939695"/>
                <a:gd name="connsiteY2" fmla="*/ 583243 h 1614083"/>
                <a:gd name="connsiteX3" fmla="*/ 16650 w 939695"/>
                <a:gd name="connsiteY3" fmla="*/ 754476 h 1614083"/>
                <a:gd name="connsiteX4" fmla="*/ 85923 w 939695"/>
                <a:gd name="connsiteY4" fmla="*/ 867281 h 1614083"/>
                <a:gd name="connsiteX5" fmla="*/ 347605 w 939695"/>
                <a:gd name="connsiteY5" fmla="*/ 1077178 h 1614083"/>
                <a:gd name="connsiteX6" fmla="*/ 138494 w 939695"/>
                <a:gd name="connsiteY6" fmla="*/ 531068 h 1614083"/>
                <a:gd name="connsiteX7" fmla="*/ 939695 w 939695"/>
                <a:gd name="connsiteY7" fmla="*/ 0 h 1614083"/>
                <a:gd name="connsiteX0" fmla="*/ 88561 w 366407"/>
                <a:gd name="connsiteY0" fmla="*/ 1145366 h 1145366"/>
                <a:gd name="connsiteX1" fmla="*/ 48224 w 366407"/>
                <a:gd name="connsiteY1" fmla="*/ 640878 h 1145366"/>
                <a:gd name="connsiteX2" fmla="*/ 366334 w 366407"/>
                <a:gd name="connsiteY2" fmla="*/ 114526 h 1145366"/>
                <a:gd name="connsiteX3" fmla="*/ 16650 w 366407"/>
                <a:gd name="connsiteY3" fmla="*/ 285759 h 1145366"/>
                <a:gd name="connsiteX4" fmla="*/ 85923 w 366407"/>
                <a:gd name="connsiteY4" fmla="*/ 398564 h 1145366"/>
                <a:gd name="connsiteX5" fmla="*/ 347605 w 366407"/>
                <a:gd name="connsiteY5" fmla="*/ 608461 h 1145366"/>
                <a:gd name="connsiteX6" fmla="*/ 138494 w 366407"/>
                <a:gd name="connsiteY6" fmla="*/ 62351 h 1145366"/>
                <a:gd name="connsiteX7" fmla="*/ 264497 w 366407"/>
                <a:gd name="connsiteY7" fmla="*/ 9084 h 1145366"/>
                <a:gd name="connsiteX0" fmla="*/ 88561 w 409633"/>
                <a:gd name="connsiteY0" fmla="*/ 1161765 h 1161765"/>
                <a:gd name="connsiteX1" fmla="*/ 48224 w 409633"/>
                <a:gd name="connsiteY1" fmla="*/ 657277 h 1161765"/>
                <a:gd name="connsiteX2" fmla="*/ 366334 w 409633"/>
                <a:gd name="connsiteY2" fmla="*/ 130925 h 1161765"/>
                <a:gd name="connsiteX3" fmla="*/ 16650 w 409633"/>
                <a:gd name="connsiteY3" fmla="*/ 302158 h 1161765"/>
                <a:gd name="connsiteX4" fmla="*/ 85923 w 409633"/>
                <a:gd name="connsiteY4" fmla="*/ 414963 h 1161765"/>
                <a:gd name="connsiteX5" fmla="*/ 347605 w 409633"/>
                <a:gd name="connsiteY5" fmla="*/ 624860 h 1161765"/>
                <a:gd name="connsiteX6" fmla="*/ 138494 w 409633"/>
                <a:gd name="connsiteY6" fmla="*/ 78750 h 1161765"/>
                <a:gd name="connsiteX7" fmla="*/ 409633 w 409633"/>
                <a:gd name="connsiteY7" fmla="*/ 0 h 1161765"/>
                <a:gd name="connsiteX0" fmla="*/ 88561 w 409633"/>
                <a:gd name="connsiteY0" fmla="*/ 1658678 h 1658678"/>
                <a:gd name="connsiteX1" fmla="*/ 48224 w 409633"/>
                <a:gd name="connsiteY1" fmla="*/ 657277 h 1658678"/>
                <a:gd name="connsiteX2" fmla="*/ 366334 w 409633"/>
                <a:gd name="connsiteY2" fmla="*/ 130925 h 1658678"/>
                <a:gd name="connsiteX3" fmla="*/ 16650 w 409633"/>
                <a:gd name="connsiteY3" fmla="*/ 302158 h 1658678"/>
                <a:gd name="connsiteX4" fmla="*/ 85923 w 409633"/>
                <a:gd name="connsiteY4" fmla="*/ 414963 h 1658678"/>
                <a:gd name="connsiteX5" fmla="*/ 347605 w 409633"/>
                <a:gd name="connsiteY5" fmla="*/ 624860 h 1658678"/>
                <a:gd name="connsiteX6" fmla="*/ 138494 w 409633"/>
                <a:gd name="connsiteY6" fmla="*/ 78750 h 1658678"/>
                <a:gd name="connsiteX7" fmla="*/ 409633 w 409633"/>
                <a:gd name="connsiteY7" fmla="*/ 0 h 1658678"/>
                <a:gd name="connsiteX0" fmla="*/ 137265 w 458337"/>
                <a:gd name="connsiteY0" fmla="*/ 1658678 h 1658678"/>
                <a:gd name="connsiteX1" fmla="*/ 8585 w 458337"/>
                <a:gd name="connsiteY1" fmla="*/ 1052260 h 1658678"/>
                <a:gd name="connsiteX2" fmla="*/ 415038 w 458337"/>
                <a:gd name="connsiteY2" fmla="*/ 130925 h 1658678"/>
                <a:gd name="connsiteX3" fmla="*/ 65354 w 458337"/>
                <a:gd name="connsiteY3" fmla="*/ 302158 h 1658678"/>
                <a:gd name="connsiteX4" fmla="*/ 134627 w 458337"/>
                <a:gd name="connsiteY4" fmla="*/ 414963 h 1658678"/>
                <a:gd name="connsiteX5" fmla="*/ 396309 w 458337"/>
                <a:gd name="connsiteY5" fmla="*/ 624860 h 1658678"/>
                <a:gd name="connsiteX6" fmla="*/ 187198 w 458337"/>
                <a:gd name="connsiteY6" fmla="*/ 78750 h 1658678"/>
                <a:gd name="connsiteX7" fmla="*/ 458337 w 458337"/>
                <a:gd name="connsiteY7" fmla="*/ 0 h 1658678"/>
                <a:gd name="connsiteX0" fmla="*/ 163899 w 484971"/>
                <a:gd name="connsiteY0" fmla="*/ 1658678 h 1658678"/>
                <a:gd name="connsiteX1" fmla="*/ 35219 w 484971"/>
                <a:gd name="connsiteY1" fmla="*/ 1052260 h 1658678"/>
                <a:gd name="connsiteX2" fmla="*/ 441672 w 484971"/>
                <a:gd name="connsiteY2" fmla="*/ 130925 h 1658678"/>
                <a:gd name="connsiteX3" fmla="*/ 9954 w 484971"/>
                <a:gd name="connsiteY3" fmla="*/ 238451 h 1658678"/>
                <a:gd name="connsiteX4" fmla="*/ 161261 w 484971"/>
                <a:gd name="connsiteY4" fmla="*/ 414963 h 1658678"/>
                <a:gd name="connsiteX5" fmla="*/ 422943 w 484971"/>
                <a:gd name="connsiteY5" fmla="*/ 624860 h 1658678"/>
                <a:gd name="connsiteX6" fmla="*/ 213832 w 484971"/>
                <a:gd name="connsiteY6" fmla="*/ 78750 h 1658678"/>
                <a:gd name="connsiteX7" fmla="*/ 484971 w 484971"/>
                <a:gd name="connsiteY7" fmla="*/ 0 h 1658678"/>
                <a:gd name="connsiteX0" fmla="*/ 218122 w 539194"/>
                <a:gd name="connsiteY0" fmla="*/ 1658678 h 1658678"/>
                <a:gd name="connsiteX1" fmla="*/ 89442 w 539194"/>
                <a:gd name="connsiteY1" fmla="*/ 1052260 h 1658678"/>
                <a:gd name="connsiteX2" fmla="*/ 495895 w 539194"/>
                <a:gd name="connsiteY2" fmla="*/ 130925 h 1658678"/>
                <a:gd name="connsiteX3" fmla="*/ 64177 w 539194"/>
                <a:gd name="connsiteY3" fmla="*/ 238451 h 1658678"/>
                <a:gd name="connsiteX4" fmla="*/ 45107 w 539194"/>
                <a:gd name="connsiteY4" fmla="*/ 395851 h 1658678"/>
                <a:gd name="connsiteX5" fmla="*/ 477166 w 539194"/>
                <a:gd name="connsiteY5" fmla="*/ 624860 h 1658678"/>
                <a:gd name="connsiteX6" fmla="*/ 268055 w 539194"/>
                <a:gd name="connsiteY6" fmla="*/ 78750 h 1658678"/>
                <a:gd name="connsiteX7" fmla="*/ 539194 w 539194"/>
                <a:gd name="connsiteY7" fmla="*/ 0 h 165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9194" h="1658678">
                  <a:moveTo>
                    <a:pt x="218122" y="1658678"/>
                  </a:moveTo>
                  <a:cubicBezTo>
                    <a:pt x="198214" y="1465775"/>
                    <a:pt x="43147" y="1306885"/>
                    <a:pt x="89442" y="1052260"/>
                  </a:cubicBezTo>
                  <a:cubicBezTo>
                    <a:pt x="135737" y="797635"/>
                    <a:pt x="500106" y="266560"/>
                    <a:pt x="495895" y="130925"/>
                  </a:cubicBezTo>
                  <a:cubicBezTo>
                    <a:pt x="491684" y="-4710"/>
                    <a:pt x="139308" y="194297"/>
                    <a:pt x="64177" y="238451"/>
                  </a:cubicBezTo>
                  <a:cubicBezTo>
                    <a:pt x="-10954" y="282605"/>
                    <a:pt x="-23724" y="331450"/>
                    <a:pt x="45107" y="395851"/>
                  </a:cubicBezTo>
                  <a:cubicBezTo>
                    <a:pt x="113938" y="460252"/>
                    <a:pt x="440008" y="677710"/>
                    <a:pt x="477166" y="624860"/>
                  </a:cubicBezTo>
                  <a:cubicBezTo>
                    <a:pt x="514324" y="572010"/>
                    <a:pt x="191169" y="310783"/>
                    <a:pt x="268055" y="78750"/>
                  </a:cubicBezTo>
                  <a:cubicBezTo>
                    <a:pt x="320228" y="-62667"/>
                    <a:pt x="316772" y="64530"/>
                    <a:pt x="539194" y="0"/>
                  </a:cubicBezTo>
                </a:path>
              </a:pathLst>
            </a:custGeom>
            <a:noFill/>
            <a:ln w="762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8BC5E5B5-A2C7-427B-B190-140F6F626E5B}"/>
                </a:ext>
              </a:extLst>
            </p:cNvPr>
            <p:cNvSpPr/>
            <p:nvPr/>
          </p:nvSpPr>
          <p:spPr>
            <a:xfrm rot="5400000">
              <a:off x="3028183" y="504828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BACA923-65C8-45BD-AD07-F234DFAB56BF}"/>
                </a:ext>
              </a:extLst>
            </p:cNvPr>
            <p:cNvSpPr/>
            <p:nvPr/>
          </p:nvSpPr>
          <p:spPr>
            <a:xfrm rot="5400000">
              <a:off x="3028183" y="2665615"/>
              <a:ext cx="2374119" cy="167914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3E1E29DD-5A72-4F24-B6B2-504BC518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844" y="3800598"/>
            <a:ext cx="723900" cy="285750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629E8F-C326-4644-9B3E-C4CA9D353F90}"/>
              </a:ext>
            </a:extLst>
          </p:cNvPr>
          <p:cNvCxnSpPr>
            <a:cxnSpLocks/>
          </p:cNvCxnSpPr>
          <p:nvPr/>
        </p:nvCxnSpPr>
        <p:spPr>
          <a:xfrm>
            <a:off x="10676219" y="36813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3C2906-E48E-4BA7-8507-DC1A84FF7745}"/>
              </a:ext>
            </a:extLst>
          </p:cNvPr>
          <p:cNvCxnSpPr>
            <a:cxnSpLocks/>
          </p:cNvCxnSpPr>
          <p:nvPr/>
        </p:nvCxnSpPr>
        <p:spPr>
          <a:xfrm>
            <a:off x="10438094" y="3687431"/>
            <a:ext cx="0" cy="48863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C936AC5-F733-495A-B9AD-CB4970A16D2B}"/>
              </a:ext>
            </a:extLst>
          </p:cNvPr>
          <p:cNvGrpSpPr/>
          <p:nvPr/>
        </p:nvGrpSpPr>
        <p:grpSpPr>
          <a:xfrm>
            <a:off x="9323669" y="3396759"/>
            <a:ext cx="1809748" cy="1000037"/>
            <a:chOff x="9801225" y="4385808"/>
            <a:chExt cx="1809748" cy="1000037"/>
          </a:xfrm>
          <a:solidFill>
            <a:schemeClr val="bg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55EEB8-66D8-4289-A1D9-44A0FBC374E4}"/>
                </a:ext>
              </a:extLst>
            </p:cNvPr>
            <p:cNvSpPr/>
            <p:nvPr/>
          </p:nvSpPr>
          <p:spPr>
            <a:xfrm>
              <a:off x="9801225" y="4385808"/>
              <a:ext cx="1809748" cy="10000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35C69C1A-3C59-488A-B362-3E32DFAC4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77425" y="4704621"/>
              <a:ext cx="1476375" cy="381000"/>
            </a:xfrm>
            <a:prstGeom prst="rect">
              <a:avLst/>
            </a:prstGeom>
            <a:grpFill/>
          </p:spPr>
        </p:pic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D5898DE5-2CDD-4E23-84A9-53824B5EB4C2}"/>
              </a:ext>
            </a:extLst>
          </p:cNvPr>
          <p:cNvSpPr txBox="1"/>
          <p:nvPr/>
        </p:nvSpPr>
        <p:spPr>
          <a:xfrm>
            <a:off x="9127045" y="4346277"/>
            <a:ext cx="2302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grande" panose="020B0502040204020203"/>
              </a:rPr>
              <a:t>Cooperative collapse</a:t>
            </a:r>
          </a:p>
        </p:txBody>
      </p:sp>
    </p:spTree>
    <p:extLst>
      <p:ext uri="{BB962C8B-B14F-4D97-AF65-F5344CB8AC3E}">
        <p14:creationId xmlns:p14="http://schemas.microsoft.com/office/powerpoint/2010/main" val="5549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7226-B054-F755-96BC-846372F4DF44}"/>
              </a:ext>
            </a:extLst>
          </p:cNvPr>
          <p:cNvSpPr txBox="1"/>
          <p:nvPr/>
        </p:nvSpPr>
        <p:spPr>
          <a:xfrm>
            <a:off x="6126507" y="1737755"/>
            <a:ext cx="3818467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Main Assumptions: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Chains within brush identical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Ion correlations neglected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Finite ion volume neglected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940D28-9CE2-3559-8ECB-B47D28257445}"/>
              </a:ext>
            </a:extLst>
          </p:cNvPr>
          <p:cNvSpPr txBox="1"/>
          <p:nvPr/>
        </p:nvSpPr>
        <p:spPr>
          <a:xfrm>
            <a:off x="6126506" y="3875236"/>
            <a:ext cx="381846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1" dirty="0"/>
              <a:t>Main Interactions: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Monomer-monomer elasticity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Solubility (solvent-monomer)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Electrostatics (ion-monomer)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9F8BE0A-1981-0D35-6C7D-B0F2F10BC18F}"/>
              </a:ext>
            </a:extLst>
          </p:cNvPr>
          <p:cNvGrpSpPr/>
          <p:nvPr/>
        </p:nvGrpSpPr>
        <p:grpSpPr>
          <a:xfrm>
            <a:off x="516464" y="1693331"/>
            <a:ext cx="4411135" cy="4411135"/>
            <a:chOff x="516464" y="1693331"/>
            <a:chExt cx="4411135" cy="441113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488FE1-28FF-CF14-7D2E-919D12EB4B99}"/>
                </a:ext>
              </a:extLst>
            </p:cNvPr>
            <p:cNvGrpSpPr/>
            <p:nvPr/>
          </p:nvGrpSpPr>
          <p:grpSpPr>
            <a:xfrm>
              <a:off x="685545" y="1775236"/>
              <a:ext cx="2587196" cy="4247323"/>
              <a:chOff x="1014729" y="1785621"/>
              <a:chExt cx="2587196" cy="424732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03436FB-79DA-D263-E8A4-33DA8E2F194E}"/>
                  </a:ext>
                </a:extLst>
              </p:cNvPr>
              <p:cNvSpPr/>
              <p:nvPr/>
            </p:nvSpPr>
            <p:spPr>
              <a:xfrm>
                <a:off x="1058014" y="4397891"/>
                <a:ext cx="2319866" cy="582016"/>
              </a:xfrm>
              <a:custGeom>
                <a:avLst/>
                <a:gdLst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73200 w 2319866"/>
                  <a:gd name="connsiteY15" fmla="*/ 199303 h 582016"/>
                  <a:gd name="connsiteX16" fmla="*/ 1464733 w 2319866"/>
                  <a:gd name="connsiteY16" fmla="*/ 419437 h 582016"/>
                  <a:gd name="connsiteX17" fmla="*/ 1667933 w 2319866"/>
                  <a:gd name="connsiteY17" fmla="*/ 444837 h 582016"/>
                  <a:gd name="connsiteX18" fmla="*/ 1642533 w 2319866"/>
                  <a:gd name="connsiteY18" fmla="*/ 156970 h 582016"/>
                  <a:gd name="connsiteX19" fmla="*/ 1490133 w 2319866"/>
                  <a:gd name="connsiteY19" fmla="*/ 106170 h 582016"/>
                  <a:gd name="connsiteX20" fmla="*/ 1397000 w 2319866"/>
                  <a:gd name="connsiteY20" fmla="*/ 283970 h 582016"/>
                  <a:gd name="connsiteX21" fmla="*/ 1490133 w 2319866"/>
                  <a:gd name="connsiteY21" fmla="*/ 537970 h 582016"/>
                  <a:gd name="connsiteX22" fmla="*/ 1913466 w 2319866"/>
                  <a:gd name="connsiteY22" fmla="*/ 436370 h 582016"/>
                  <a:gd name="connsiteX23" fmla="*/ 1964266 w 2319866"/>
                  <a:gd name="connsiteY23" fmla="*/ 199303 h 582016"/>
                  <a:gd name="connsiteX24" fmla="*/ 2082800 w 2319866"/>
                  <a:gd name="connsiteY24" fmla="*/ 89237 h 582016"/>
                  <a:gd name="connsiteX25" fmla="*/ 2294466 w 2319866"/>
                  <a:gd name="connsiteY25" fmla="*/ 275503 h 582016"/>
                  <a:gd name="connsiteX26" fmla="*/ 2142066 w 2319866"/>
                  <a:gd name="connsiteY26" fmla="*/ 427903 h 582016"/>
                  <a:gd name="connsiteX27" fmla="*/ 2319866 w 2319866"/>
                  <a:gd name="connsiteY27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202266 w 2319866"/>
                  <a:gd name="connsiteY14" fmla="*/ 216237 h 582016"/>
                  <a:gd name="connsiteX15" fmla="*/ 1464733 w 2319866"/>
                  <a:gd name="connsiteY15" fmla="*/ 419437 h 582016"/>
                  <a:gd name="connsiteX16" fmla="*/ 1667933 w 2319866"/>
                  <a:gd name="connsiteY16" fmla="*/ 444837 h 582016"/>
                  <a:gd name="connsiteX17" fmla="*/ 1642533 w 2319866"/>
                  <a:gd name="connsiteY17" fmla="*/ 156970 h 582016"/>
                  <a:gd name="connsiteX18" fmla="*/ 1490133 w 2319866"/>
                  <a:gd name="connsiteY18" fmla="*/ 106170 h 582016"/>
                  <a:gd name="connsiteX19" fmla="*/ 1397000 w 2319866"/>
                  <a:gd name="connsiteY19" fmla="*/ 283970 h 582016"/>
                  <a:gd name="connsiteX20" fmla="*/ 1490133 w 2319866"/>
                  <a:gd name="connsiteY20" fmla="*/ 537970 h 582016"/>
                  <a:gd name="connsiteX21" fmla="*/ 1913466 w 2319866"/>
                  <a:gd name="connsiteY21" fmla="*/ 436370 h 582016"/>
                  <a:gd name="connsiteX22" fmla="*/ 1964266 w 2319866"/>
                  <a:gd name="connsiteY22" fmla="*/ 199303 h 582016"/>
                  <a:gd name="connsiteX23" fmla="*/ 2082800 w 2319866"/>
                  <a:gd name="connsiteY23" fmla="*/ 89237 h 582016"/>
                  <a:gd name="connsiteX24" fmla="*/ 2294466 w 2319866"/>
                  <a:gd name="connsiteY24" fmla="*/ 275503 h 582016"/>
                  <a:gd name="connsiteX25" fmla="*/ 2142066 w 2319866"/>
                  <a:gd name="connsiteY25" fmla="*/ 427903 h 582016"/>
                  <a:gd name="connsiteX26" fmla="*/ 2319866 w 2319866"/>
                  <a:gd name="connsiteY26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67933 w 2319866"/>
                  <a:gd name="connsiteY15" fmla="*/ 444837 h 582016"/>
                  <a:gd name="connsiteX16" fmla="*/ 1642533 w 2319866"/>
                  <a:gd name="connsiteY16" fmla="*/ 156970 h 582016"/>
                  <a:gd name="connsiteX17" fmla="*/ 1490133 w 2319866"/>
                  <a:gd name="connsiteY17" fmla="*/ 106170 h 582016"/>
                  <a:gd name="connsiteX18" fmla="*/ 1397000 w 2319866"/>
                  <a:gd name="connsiteY18" fmla="*/ 283970 h 582016"/>
                  <a:gd name="connsiteX19" fmla="*/ 1490133 w 2319866"/>
                  <a:gd name="connsiteY19" fmla="*/ 537970 h 582016"/>
                  <a:gd name="connsiteX20" fmla="*/ 1913466 w 2319866"/>
                  <a:gd name="connsiteY20" fmla="*/ 436370 h 582016"/>
                  <a:gd name="connsiteX21" fmla="*/ 1964266 w 2319866"/>
                  <a:gd name="connsiteY21" fmla="*/ 199303 h 582016"/>
                  <a:gd name="connsiteX22" fmla="*/ 2082800 w 2319866"/>
                  <a:gd name="connsiteY22" fmla="*/ 89237 h 582016"/>
                  <a:gd name="connsiteX23" fmla="*/ 2294466 w 2319866"/>
                  <a:gd name="connsiteY23" fmla="*/ 275503 h 582016"/>
                  <a:gd name="connsiteX24" fmla="*/ 2142066 w 2319866"/>
                  <a:gd name="connsiteY24" fmla="*/ 427903 h 582016"/>
                  <a:gd name="connsiteX25" fmla="*/ 2319866 w 2319866"/>
                  <a:gd name="connsiteY25" fmla="*/ 521037 h 582016"/>
                  <a:gd name="connsiteX0" fmla="*/ 0 w 2319866"/>
                  <a:gd name="connsiteY0" fmla="*/ 563370 h 582016"/>
                  <a:gd name="connsiteX1" fmla="*/ 245533 w 2319866"/>
                  <a:gd name="connsiteY1" fmla="*/ 4570 h 582016"/>
                  <a:gd name="connsiteX2" fmla="*/ 702733 w 2319866"/>
                  <a:gd name="connsiteY2" fmla="*/ 283970 h 582016"/>
                  <a:gd name="connsiteX3" fmla="*/ 1092200 w 2319866"/>
                  <a:gd name="connsiteY3" fmla="*/ 13037 h 582016"/>
                  <a:gd name="connsiteX4" fmla="*/ 1354666 w 2319866"/>
                  <a:gd name="connsiteY4" fmla="*/ 250103 h 582016"/>
                  <a:gd name="connsiteX5" fmla="*/ 1092200 w 2319866"/>
                  <a:gd name="connsiteY5" fmla="*/ 360170 h 582016"/>
                  <a:gd name="connsiteX6" fmla="*/ 795866 w 2319866"/>
                  <a:gd name="connsiteY6" fmla="*/ 80770 h 582016"/>
                  <a:gd name="connsiteX7" fmla="*/ 524933 w 2319866"/>
                  <a:gd name="connsiteY7" fmla="*/ 368637 h 582016"/>
                  <a:gd name="connsiteX8" fmla="*/ 541866 w 2319866"/>
                  <a:gd name="connsiteY8" fmla="*/ 554903 h 582016"/>
                  <a:gd name="connsiteX9" fmla="*/ 863600 w 2319866"/>
                  <a:gd name="connsiteY9" fmla="*/ 554903 h 582016"/>
                  <a:gd name="connsiteX10" fmla="*/ 931333 w 2319866"/>
                  <a:gd name="connsiteY10" fmla="*/ 309370 h 582016"/>
                  <a:gd name="connsiteX11" fmla="*/ 787400 w 2319866"/>
                  <a:gd name="connsiteY11" fmla="*/ 351703 h 582016"/>
                  <a:gd name="connsiteX12" fmla="*/ 804333 w 2319866"/>
                  <a:gd name="connsiteY12" fmla="*/ 495637 h 582016"/>
                  <a:gd name="connsiteX13" fmla="*/ 1117600 w 2319866"/>
                  <a:gd name="connsiteY13" fmla="*/ 495637 h 582016"/>
                  <a:gd name="connsiteX14" fmla="*/ 1464733 w 2319866"/>
                  <a:gd name="connsiteY14" fmla="*/ 419437 h 582016"/>
                  <a:gd name="connsiteX15" fmla="*/ 1642533 w 2319866"/>
                  <a:gd name="connsiteY15" fmla="*/ 156970 h 582016"/>
                  <a:gd name="connsiteX16" fmla="*/ 1490133 w 2319866"/>
                  <a:gd name="connsiteY16" fmla="*/ 106170 h 582016"/>
                  <a:gd name="connsiteX17" fmla="*/ 1397000 w 2319866"/>
                  <a:gd name="connsiteY17" fmla="*/ 283970 h 582016"/>
                  <a:gd name="connsiteX18" fmla="*/ 1490133 w 2319866"/>
                  <a:gd name="connsiteY18" fmla="*/ 537970 h 582016"/>
                  <a:gd name="connsiteX19" fmla="*/ 1913466 w 2319866"/>
                  <a:gd name="connsiteY19" fmla="*/ 436370 h 582016"/>
                  <a:gd name="connsiteX20" fmla="*/ 1964266 w 2319866"/>
                  <a:gd name="connsiteY20" fmla="*/ 199303 h 582016"/>
                  <a:gd name="connsiteX21" fmla="*/ 2082800 w 2319866"/>
                  <a:gd name="connsiteY21" fmla="*/ 89237 h 582016"/>
                  <a:gd name="connsiteX22" fmla="*/ 2294466 w 2319866"/>
                  <a:gd name="connsiteY22" fmla="*/ 275503 h 582016"/>
                  <a:gd name="connsiteX23" fmla="*/ 2142066 w 2319866"/>
                  <a:gd name="connsiteY23" fmla="*/ 427903 h 582016"/>
                  <a:gd name="connsiteX24" fmla="*/ 2319866 w 2319866"/>
                  <a:gd name="connsiteY24" fmla="*/ 521037 h 582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19866" h="582016">
                    <a:moveTo>
                      <a:pt x="0" y="563370"/>
                    </a:moveTo>
                    <a:cubicBezTo>
                      <a:pt x="64205" y="307253"/>
                      <a:pt x="128411" y="51137"/>
                      <a:pt x="245533" y="4570"/>
                    </a:cubicBezTo>
                    <a:cubicBezTo>
                      <a:pt x="362655" y="-41997"/>
                      <a:pt x="561622" y="282559"/>
                      <a:pt x="702733" y="283970"/>
                    </a:cubicBezTo>
                    <a:cubicBezTo>
                      <a:pt x="843844" y="285381"/>
                      <a:pt x="983545" y="18681"/>
                      <a:pt x="1092200" y="13037"/>
                    </a:cubicBezTo>
                    <a:cubicBezTo>
                      <a:pt x="1200855" y="7393"/>
                      <a:pt x="1354666" y="192248"/>
                      <a:pt x="1354666" y="250103"/>
                    </a:cubicBezTo>
                    <a:cubicBezTo>
                      <a:pt x="1354666" y="307958"/>
                      <a:pt x="1185333" y="388392"/>
                      <a:pt x="1092200" y="360170"/>
                    </a:cubicBezTo>
                    <a:cubicBezTo>
                      <a:pt x="999067" y="331948"/>
                      <a:pt x="890410" y="79359"/>
                      <a:pt x="795866" y="80770"/>
                    </a:cubicBezTo>
                    <a:cubicBezTo>
                      <a:pt x="701322" y="82181"/>
                      <a:pt x="567266" y="289615"/>
                      <a:pt x="524933" y="368637"/>
                    </a:cubicBezTo>
                    <a:cubicBezTo>
                      <a:pt x="482600" y="447659"/>
                      <a:pt x="485422" y="523859"/>
                      <a:pt x="541866" y="554903"/>
                    </a:cubicBezTo>
                    <a:cubicBezTo>
                      <a:pt x="598310" y="585947"/>
                      <a:pt x="798689" y="595825"/>
                      <a:pt x="863600" y="554903"/>
                    </a:cubicBezTo>
                    <a:cubicBezTo>
                      <a:pt x="928511" y="513981"/>
                      <a:pt x="944033" y="343237"/>
                      <a:pt x="931333" y="309370"/>
                    </a:cubicBezTo>
                    <a:cubicBezTo>
                      <a:pt x="918633" y="275503"/>
                      <a:pt x="808567" y="320658"/>
                      <a:pt x="787400" y="351703"/>
                    </a:cubicBezTo>
                    <a:cubicBezTo>
                      <a:pt x="766233" y="382747"/>
                      <a:pt x="749300" y="471648"/>
                      <a:pt x="804333" y="495637"/>
                    </a:cubicBezTo>
                    <a:cubicBezTo>
                      <a:pt x="859366" y="519626"/>
                      <a:pt x="1007533" y="508337"/>
                      <a:pt x="1117600" y="495637"/>
                    </a:cubicBezTo>
                    <a:cubicBezTo>
                      <a:pt x="1227667" y="482937"/>
                      <a:pt x="1377244" y="475881"/>
                      <a:pt x="1464733" y="419437"/>
                    </a:cubicBezTo>
                    <a:cubicBezTo>
                      <a:pt x="1552222" y="362993"/>
                      <a:pt x="1638300" y="209181"/>
                      <a:pt x="1642533" y="156970"/>
                    </a:cubicBezTo>
                    <a:cubicBezTo>
                      <a:pt x="1646766" y="104759"/>
                      <a:pt x="1531055" y="85003"/>
                      <a:pt x="1490133" y="106170"/>
                    </a:cubicBezTo>
                    <a:cubicBezTo>
                      <a:pt x="1449211" y="127337"/>
                      <a:pt x="1397000" y="212003"/>
                      <a:pt x="1397000" y="283970"/>
                    </a:cubicBezTo>
                    <a:cubicBezTo>
                      <a:pt x="1397000" y="355937"/>
                      <a:pt x="1404055" y="512570"/>
                      <a:pt x="1490133" y="537970"/>
                    </a:cubicBezTo>
                    <a:cubicBezTo>
                      <a:pt x="1576211" y="563370"/>
                      <a:pt x="1834444" y="492814"/>
                      <a:pt x="1913466" y="436370"/>
                    </a:cubicBezTo>
                    <a:cubicBezTo>
                      <a:pt x="1992488" y="379925"/>
                      <a:pt x="1936044" y="257158"/>
                      <a:pt x="1964266" y="199303"/>
                    </a:cubicBezTo>
                    <a:cubicBezTo>
                      <a:pt x="1992488" y="141447"/>
                      <a:pt x="2027767" y="76537"/>
                      <a:pt x="2082800" y="89237"/>
                    </a:cubicBezTo>
                    <a:cubicBezTo>
                      <a:pt x="2137833" y="101937"/>
                      <a:pt x="2284588" y="219059"/>
                      <a:pt x="2294466" y="275503"/>
                    </a:cubicBezTo>
                    <a:cubicBezTo>
                      <a:pt x="2304344" y="331947"/>
                      <a:pt x="2137833" y="386981"/>
                      <a:pt x="2142066" y="427903"/>
                    </a:cubicBezTo>
                    <a:cubicBezTo>
                      <a:pt x="2146299" y="468825"/>
                      <a:pt x="2233082" y="494931"/>
                      <a:pt x="2319866" y="5210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61DC3C0-088D-608E-FC80-A6E8822F5314}"/>
                  </a:ext>
                </a:extLst>
              </p:cNvPr>
              <p:cNvSpPr/>
              <p:nvPr/>
            </p:nvSpPr>
            <p:spPr>
              <a:xfrm>
                <a:off x="1162334" y="2754382"/>
                <a:ext cx="2035842" cy="696222"/>
              </a:xfrm>
              <a:custGeom>
                <a:avLst/>
                <a:gdLst>
                  <a:gd name="connsiteX0" fmla="*/ 0 w 2035842"/>
                  <a:gd name="connsiteY0" fmla="*/ 696222 h 696222"/>
                  <a:gd name="connsiteX1" fmla="*/ 347133 w 2035842"/>
                  <a:gd name="connsiteY1" fmla="*/ 272888 h 696222"/>
                  <a:gd name="connsiteX2" fmla="*/ 745067 w 2035842"/>
                  <a:gd name="connsiteY2" fmla="*/ 450688 h 696222"/>
                  <a:gd name="connsiteX3" fmla="*/ 541867 w 2035842"/>
                  <a:gd name="connsiteY3" fmla="*/ 679288 h 696222"/>
                  <a:gd name="connsiteX4" fmla="*/ 397933 w 2035842"/>
                  <a:gd name="connsiteY4" fmla="*/ 442222 h 696222"/>
                  <a:gd name="connsiteX5" fmla="*/ 685800 w 2035842"/>
                  <a:gd name="connsiteY5" fmla="*/ 205155 h 696222"/>
                  <a:gd name="connsiteX6" fmla="*/ 1075267 w 2035842"/>
                  <a:gd name="connsiteY6" fmla="*/ 222088 h 696222"/>
                  <a:gd name="connsiteX7" fmla="*/ 1337733 w 2035842"/>
                  <a:gd name="connsiteY7" fmla="*/ 128955 h 696222"/>
                  <a:gd name="connsiteX8" fmla="*/ 1049867 w 2035842"/>
                  <a:gd name="connsiteY8" fmla="*/ 10422 h 696222"/>
                  <a:gd name="connsiteX9" fmla="*/ 829733 w 2035842"/>
                  <a:gd name="connsiteY9" fmla="*/ 416822 h 696222"/>
                  <a:gd name="connsiteX10" fmla="*/ 905933 w 2035842"/>
                  <a:gd name="connsiteY10" fmla="*/ 611555 h 696222"/>
                  <a:gd name="connsiteX11" fmla="*/ 1320800 w 2035842"/>
                  <a:gd name="connsiteY11" fmla="*/ 645422 h 696222"/>
                  <a:gd name="connsiteX12" fmla="*/ 1075267 w 2035842"/>
                  <a:gd name="connsiteY12" fmla="*/ 366022 h 696222"/>
                  <a:gd name="connsiteX13" fmla="*/ 1337733 w 2035842"/>
                  <a:gd name="connsiteY13" fmla="*/ 306755 h 696222"/>
                  <a:gd name="connsiteX14" fmla="*/ 1405467 w 2035842"/>
                  <a:gd name="connsiteY14" fmla="*/ 213622 h 696222"/>
                  <a:gd name="connsiteX15" fmla="*/ 1041400 w 2035842"/>
                  <a:gd name="connsiteY15" fmla="*/ 95088 h 696222"/>
                  <a:gd name="connsiteX16" fmla="*/ 1397000 w 2035842"/>
                  <a:gd name="connsiteY16" fmla="*/ 442222 h 696222"/>
                  <a:gd name="connsiteX17" fmla="*/ 1634067 w 2035842"/>
                  <a:gd name="connsiteY17" fmla="*/ 416822 h 696222"/>
                  <a:gd name="connsiteX18" fmla="*/ 1718733 w 2035842"/>
                  <a:gd name="connsiteY18" fmla="*/ 230555 h 696222"/>
                  <a:gd name="connsiteX19" fmla="*/ 2032000 w 2035842"/>
                  <a:gd name="connsiteY19" fmla="*/ 340622 h 696222"/>
                  <a:gd name="connsiteX20" fmla="*/ 1871133 w 2035842"/>
                  <a:gd name="connsiteY20" fmla="*/ 484555 h 696222"/>
                  <a:gd name="connsiteX21" fmla="*/ 1549400 w 2035842"/>
                  <a:gd name="connsiteY21" fmla="*/ 620022 h 69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35842" h="696222">
                    <a:moveTo>
                      <a:pt x="0" y="696222"/>
                    </a:moveTo>
                    <a:cubicBezTo>
                      <a:pt x="111477" y="505016"/>
                      <a:pt x="222955" y="313810"/>
                      <a:pt x="347133" y="272888"/>
                    </a:cubicBezTo>
                    <a:cubicBezTo>
                      <a:pt x="471311" y="231966"/>
                      <a:pt x="712611" y="382955"/>
                      <a:pt x="745067" y="450688"/>
                    </a:cubicBezTo>
                    <a:cubicBezTo>
                      <a:pt x="777523" y="518421"/>
                      <a:pt x="599723" y="680699"/>
                      <a:pt x="541867" y="679288"/>
                    </a:cubicBezTo>
                    <a:cubicBezTo>
                      <a:pt x="484011" y="677877"/>
                      <a:pt x="373944" y="521244"/>
                      <a:pt x="397933" y="442222"/>
                    </a:cubicBezTo>
                    <a:cubicBezTo>
                      <a:pt x="421922" y="363200"/>
                      <a:pt x="572911" y="241844"/>
                      <a:pt x="685800" y="205155"/>
                    </a:cubicBezTo>
                    <a:cubicBezTo>
                      <a:pt x="798689" y="168466"/>
                      <a:pt x="966612" y="234788"/>
                      <a:pt x="1075267" y="222088"/>
                    </a:cubicBezTo>
                    <a:cubicBezTo>
                      <a:pt x="1183922" y="209388"/>
                      <a:pt x="1341966" y="164233"/>
                      <a:pt x="1337733" y="128955"/>
                    </a:cubicBezTo>
                    <a:cubicBezTo>
                      <a:pt x="1333500" y="93677"/>
                      <a:pt x="1134534" y="-37556"/>
                      <a:pt x="1049867" y="10422"/>
                    </a:cubicBezTo>
                    <a:cubicBezTo>
                      <a:pt x="965200" y="58400"/>
                      <a:pt x="853722" y="316633"/>
                      <a:pt x="829733" y="416822"/>
                    </a:cubicBezTo>
                    <a:cubicBezTo>
                      <a:pt x="805744" y="517011"/>
                      <a:pt x="824089" y="573455"/>
                      <a:pt x="905933" y="611555"/>
                    </a:cubicBezTo>
                    <a:cubicBezTo>
                      <a:pt x="987777" y="649655"/>
                      <a:pt x="1292578" y="686344"/>
                      <a:pt x="1320800" y="645422"/>
                    </a:cubicBezTo>
                    <a:cubicBezTo>
                      <a:pt x="1349022" y="604500"/>
                      <a:pt x="1072445" y="422467"/>
                      <a:pt x="1075267" y="366022"/>
                    </a:cubicBezTo>
                    <a:cubicBezTo>
                      <a:pt x="1078089" y="309577"/>
                      <a:pt x="1282700" y="332155"/>
                      <a:pt x="1337733" y="306755"/>
                    </a:cubicBezTo>
                    <a:cubicBezTo>
                      <a:pt x="1392766" y="281355"/>
                      <a:pt x="1454856" y="248900"/>
                      <a:pt x="1405467" y="213622"/>
                    </a:cubicBezTo>
                    <a:cubicBezTo>
                      <a:pt x="1356078" y="178344"/>
                      <a:pt x="1042811" y="56988"/>
                      <a:pt x="1041400" y="95088"/>
                    </a:cubicBezTo>
                    <a:cubicBezTo>
                      <a:pt x="1039989" y="133188"/>
                      <a:pt x="1298222" y="388600"/>
                      <a:pt x="1397000" y="442222"/>
                    </a:cubicBezTo>
                    <a:cubicBezTo>
                      <a:pt x="1495778" y="495844"/>
                      <a:pt x="1580445" y="452100"/>
                      <a:pt x="1634067" y="416822"/>
                    </a:cubicBezTo>
                    <a:cubicBezTo>
                      <a:pt x="1687689" y="381544"/>
                      <a:pt x="1652411" y="243255"/>
                      <a:pt x="1718733" y="230555"/>
                    </a:cubicBezTo>
                    <a:cubicBezTo>
                      <a:pt x="1785055" y="217855"/>
                      <a:pt x="2006600" y="298289"/>
                      <a:pt x="2032000" y="340622"/>
                    </a:cubicBezTo>
                    <a:cubicBezTo>
                      <a:pt x="2057400" y="382955"/>
                      <a:pt x="1951566" y="437988"/>
                      <a:pt x="1871133" y="484555"/>
                    </a:cubicBezTo>
                    <a:cubicBezTo>
                      <a:pt x="1790700" y="531122"/>
                      <a:pt x="1601611" y="591800"/>
                      <a:pt x="1549400" y="620022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C00F457-A6FC-0C80-D0A7-7C8BBCF14E26}"/>
                  </a:ext>
                </a:extLst>
              </p:cNvPr>
              <p:cNvSpPr/>
              <p:nvPr/>
            </p:nvSpPr>
            <p:spPr>
              <a:xfrm>
                <a:off x="1104935" y="3917268"/>
                <a:ext cx="2496990" cy="580028"/>
              </a:xfrm>
              <a:custGeom>
                <a:avLst/>
                <a:gdLst>
                  <a:gd name="connsiteX0" fmla="*/ 0 w 2496990"/>
                  <a:gd name="connsiteY0" fmla="*/ 265910 h 580028"/>
                  <a:gd name="connsiteX1" fmla="*/ 516467 w 2496990"/>
                  <a:gd name="connsiteY1" fmla="*/ 579177 h 580028"/>
                  <a:gd name="connsiteX2" fmla="*/ 838200 w 2496990"/>
                  <a:gd name="connsiteY2" fmla="*/ 181243 h 580028"/>
                  <a:gd name="connsiteX3" fmla="*/ 668867 w 2496990"/>
                  <a:gd name="connsiteY3" fmla="*/ 3443 h 580028"/>
                  <a:gd name="connsiteX4" fmla="*/ 584200 w 2496990"/>
                  <a:gd name="connsiteY4" fmla="*/ 325177 h 580028"/>
                  <a:gd name="connsiteX5" fmla="*/ 990600 w 2496990"/>
                  <a:gd name="connsiteY5" fmla="*/ 308243 h 580028"/>
                  <a:gd name="connsiteX6" fmla="*/ 1117600 w 2496990"/>
                  <a:gd name="connsiteY6" fmla="*/ 62710 h 580028"/>
                  <a:gd name="connsiteX7" fmla="*/ 1413933 w 2496990"/>
                  <a:gd name="connsiteY7" fmla="*/ 147377 h 580028"/>
                  <a:gd name="connsiteX8" fmla="*/ 1718733 w 2496990"/>
                  <a:gd name="connsiteY8" fmla="*/ 291310 h 580028"/>
                  <a:gd name="connsiteX9" fmla="*/ 1921933 w 2496990"/>
                  <a:gd name="connsiteY9" fmla="*/ 88110 h 580028"/>
                  <a:gd name="connsiteX10" fmla="*/ 1786467 w 2496990"/>
                  <a:gd name="connsiteY10" fmla="*/ 11910 h 580028"/>
                  <a:gd name="connsiteX11" fmla="*/ 1710267 w 2496990"/>
                  <a:gd name="connsiteY11" fmla="*/ 198177 h 580028"/>
                  <a:gd name="connsiteX12" fmla="*/ 2023533 w 2496990"/>
                  <a:gd name="connsiteY12" fmla="*/ 308243 h 580028"/>
                  <a:gd name="connsiteX13" fmla="*/ 2489200 w 2496990"/>
                  <a:gd name="connsiteY13" fmla="*/ 291310 h 580028"/>
                  <a:gd name="connsiteX14" fmla="*/ 2302933 w 2496990"/>
                  <a:gd name="connsiteY14" fmla="*/ 486043 h 580028"/>
                  <a:gd name="connsiteX15" fmla="*/ 2142067 w 2496990"/>
                  <a:gd name="connsiteY15" fmla="*/ 113510 h 580028"/>
                  <a:gd name="connsiteX16" fmla="*/ 1735667 w 2496990"/>
                  <a:gd name="connsiteY16" fmla="*/ 452177 h 580028"/>
                  <a:gd name="connsiteX17" fmla="*/ 1278467 w 2496990"/>
                  <a:gd name="connsiteY17" fmla="*/ 443710 h 580028"/>
                  <a:gd name="connsiteX18" fmla="*/ 1219200 w 2496990"/>
                  <a:gd name="connsiteY18" fmla="*/ 274377 h 580028"/>
                  <a:gd name="connsiteX19" fmla="*/ 1388533 w 2496990"/>
                  <a:gd name="connsiteY19" fmla="*/ 223577 h 580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6990" h="580028">
                    <a:moveTo>
                      <a:pt x="0" y="265910"/>
                    </a:moveTo>
                    <a:cubicBezTo>
                      <a:pt x="188383" y="429599"/>
                      <a:pt x="376767" y="593288"/>
                      <a:pt x="516467" y="579177"/>
                    </a:cubicBezTo>
                    <a:cubicBezTo>
                      <a:pt x="656167" y="565066"/>
                      <a:pt x="812800" y="277199"/>
                      <a:pt x="838200" y="181243"/>
                    </a:cubicBezTo>
                    <a:cubicBezTo>
                      <a:pt x="863600" y="85287"/>
                      <a:pt x="711200" y="-20546"/>
                      <a:pt x="668867" y="3443"/>
                    </a:cubicBezTo>
                    <a:cubicBezTo>
                      <a:pt x="626534" y="27432"/>
                      <a:pt x="530578" y="274377"/>
                      <a:pt x="584200" y="325177"/>
                    </a:cubicBezTo>
                    <a:cubicBezTo>
                      <a:pt x="637822" y="375977"/>
                      <a:pt x="901700" y="351988"/>
                      <a:pt x="990600" y="308243"/>
                    </a:cubicBezTo>
                    <a:cubicBezTo>
                      <a:pt x="1079500" y="264498"/>
                      <a:pt x="1047044" y="89521"/>
                      <a:pt x="1117600" y="62710"/>
                    </a:cubicBezTo>
                    <a:cubicBezTo>
                      <a:pt x="1188156" y="35899"/>
                      <a:pt x="1313744" y="109277"/>
                      <a:pt x="1413933" y="147377"/>
                    </a:cubicBezTo>
                    <a:cubicBezTo>
                      <a:pt x="1514122" y="185477"/>
                      <a:pt x="1634066" y="301188"/>
                      <a:pt x="1718733" y="291310"/>
                    </a:cubicBezTo>
                    <a:cubicBezTo>
                      <a:pt x="1803400" y="281432"/>
                      <a:pt x="1910644" y="134677"/>
                      <a:pt x="1921933" y="88110"/>
                    </a:cubicBezTo>
                    <a:cubicBezTo>
                      <a:pt x="1933222" y="41543"/>
                      <a:pt x="1821745" y="-6434"/>
                      <a:pt x="1786467" y="11910"/>
                    </a:cubicBezTo>
                    <a:cubicBezTo>
                      <a:pt x="1751189" y="30254"/>
                      <a:pt x="1670756" y="148788"/>
                      <a:pt x="1710267" y="198177"/>
                    </a:cubicBezTo>
                    <a:cubicBezTo>
                      <a:pt x="1749778" y="247566"/>
                      <a:pt x="1893711" y="292721"/>
                      <a:pt x="2023533" y="308243"/>
                    </a:cubicBezTo>
                    <a:cubicBezTo>
                      <a:pt x="2153355" y="323765"/>
                      <a:pt x="2442633" y="261677"/>
                      <a:pt x="2489200" y="291310"/>
                    </a:cubicBezTo>
                    <a:cubicBezTo>
                      <a:pt x="2535767" y="320943"/>
                      <a:pt x="2360789" y="515676"/>
                      <a:pt x="2302933" y="486043"/>
                    </a:cubicBezTo>
                    <a:cubicBezTo>
                      <a:pt x="2245078" y="456410"/>
                      <a:pt x="2236611" y="119154"/>
                      <a:pt x="2142067" y="113510"/>
                    </a:cubicBezTo>
                    <a:cubicBezTo>
                      <a:pt x="2047523" y="107866"/>
                      <a:pt x="1879600" y="397144"/>
                      <a:pt x="1735667" y="452177"/>
                    </a:cubicBezTo>
                    <a:cubicBezTo>
                      <a:pt x="1591734" y="507210"/>
                      <a:pt x="1364545" y="473343"/>
                      <a:pt x="1278467" y="443710"/>
                    </a:cubicBezTo>
                    <a:cubicBezTo>
                      <a:pt x="1192389" y="414077"/>
                      <a:pt x="1200856" y="311066"/>
                      <a:pt x="1219200" y="274377"/>
                    </a:cubicBezTo>
                    <a:cubicBezTo>
                      <a:pt x="1237544" y="237688"/>
                      <a:pt x="1370189" y="247566"/>
                      <a:pt x="1388533" y="22357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145929E-A76F-8344-233F-E5819E15D52F}"/>
                  </a:ext>
                </a:extLst>
              </p:cNvPr>
              <p:cNvSpPr/>
              <p:nvPr/>
            </p:nvSpPr>
            <p:spPr>
              <a:xfrm>
                <a:off x="1058014" y="2020960"/>
                <a:ext cx="2016565" cy="477166"/>
              </a:xfrm>
              <a:custGeom>
                <a:avLst/>
                <a:gdLst>
                  <a:gd name="connsiteX0" fmla="*/ 0 w 2016565"/>
                  <a:gd name="connsiteY0" fmla="*/ 70529 h 477166"/>
                  <a:gd name="connsiteX1" fmla="*/ 211667 w 2016565"/>
                  <a:gd name="connsiteY1" fmla="*/ 349929 h 477166"/>
                  <a:gd name="connsiteX2" fmla="*/ 533400 w 2016565"/>
                  <a:gd name="connsiteY2" fmla="*/ 155196 h 477166"/>
                  <a:gd name="connsiteX3" fmla="*/ 651934 w 2016565"/>
                  <a:gd name="connsiteY3" fmla="*/ 332996 h 477166"/>
                  <a:gd name="connsiteX4" fmla="*/ 914400 w 2016565"/>
                  <a:gd name="connsiteY4" fmla="*/ 172129 h 477166"/>
                  <a:gd name="connsiteX5" fmla="*/ 1126067 w 2016565"/>
                  <a:gd name="connsiteY5" fmla="*/ 299129 h 477166"/>
                  <a:gd name="connsiteX6" fmla="*/ 1354667 w 2016565"/>
                  <a:gd name="connsiteY6" fmla="*/ 112863 h 477166"/>
                  <a:gd name="connsiteX7" fmla="*/ 1701800 w 2016565"/>
                  <a:gd name="connsiteY7" fmla="*/ 290663 h 477166"/>
                  <a:gd name="connsiteX8" fmla="*/ 1938867 w 2016565"/>
                  <a:gd name="connsiteY8" fmla="*/ 163663 h 477166"/>
                  <a:gd name="connsiteX9" fmla="*/ 1820334 w 2016565"/>
                  <a:gd name="connsiteY9" fmla="*/ 2796 h 477166"/>
                  <a:gd name="connsiteX10" fmla="*/ 1693334 w 2016565"/>
                  <a:gd name="connsiteY10" fmla="*/ 307596 h 477166"/>
                  <a:gd name="connsiteX11" fmla="*/ 1879600 w 2016565"/>
                  <a:gd name="connsiteY11" fmla="*/ 476929 h 477166"/>
                  <a:gd name="connsiteX12" fmla="*/ 2006600 w 2016565"/>
                  <a:gd name="connsiteY12" fmla="*/ 273729 h 477166"/>
                  <a:gd name="connsiteX13" fmla="*/ 1608667 w 2016565"/>
                  <a:gd name="connsiteY13" fmla="*/ 78996 h 477166"/>
                  <a:gd name="connsiteX14" fmla="*/ 1278467 w 2016565"/>
                  <a:gd name="connsiteY14" fmla="*/ 332996 h 477166"/>
                  <a:gd name="connsiteX15" fmla="*/ 1083734 w 2016565"/>
                  <a:gd name="connsiteY15" fmla="*/ 146729 h 477166"/>
                  <a:gd name="connsiteX16" fmla="*/ 795867 w 2016565"/>
                  <a:gd name="connsiteY16" fmla="*/ 163663 h 477166"/>
                  <a:gd name="connsiteX17" fmla="*/ 897467 w 2016565"/>
                  <a:gd name="connsiteY17" fmla="*/ 409196 h 477166"/>
                  <a:gd name="connsiteX18" fmla="*/ 1413934 w 2016565"/>
                  <a:gd name="connsiteY18" fmla="*/ 392263 h 477166"/>
                  <a:gd name="connsiteX19" fmla="*/ 1388534 w 2016565"/>
                  <a:gd name="connsiteY19" fmla="*/ 205996 h 47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16565" h="477166">
                    <a:moveTo>
                      <a:pt x="0" y="70529"/>
                    </a:moveTo>
                    <a:cubicBezTo>
                      <a:pt x="61383" y="203173"/>
                      <a:pt x="122767" y="335818"/>
                      <a:pt x="211667" y="349929"/>
                    </a:cubicBezTo>
                    <a:cubicBezTo>
                      <a:pt x="300567" y="364040"/>
                      <a:pt x="460022" y="158018"/>
                      <a:pt x="533400" y="155196"/>
                    </a:cubicBezTo>
                    <a:cubicBezTo>
                      <a:pt x="606778" y="152374"/>
                      <a:pt x="588434" y="330174"/>
                      <a:pt x="651934" y="332996"/>
                    </a:cubicBezTo>
                    <a:cubicBezTo>
                      <a:pt x="715434" y="335818"/>
                      <a:pt x="835378" y="177773"/>
                      <a:pt x="914400" y="172129"/>
                    </a:cubicBezTo>
                    <a:cubicBezTo>
                      <a:pt x="993422" y="166485"/>
                      <a:pt x="1052689" y="309007"/>
                      <a:pt x="1126067" y="299129"/>
                    </a:cubicBezTo>
                    <a:cubicBezTo>
                      <a:pt x="1199445" y="289251"/>
                      <a:pt x="1258712" y="114274"/>
                      <a:pt x="1354667" y="112863"/>
                    </a:cubicBezTo>
                    <a:cubicBezTo>
                      <a:pt x="1450622" y="111452"/>
                      <a:pt x="1604433" y="282196"/>
                      <a:pt x="1701800" y="290663"/>
                    </a:cubicBezTo>
                    <a:cubicBezTo>
                      <a:pt x="1799167" y="299130"/>
                      <a:pt x="1919111" y="211641"/>
                      <a:pt x="1938867" y="163663"/>
                    </a:cubicBezTo>
                    <a:cubicBezTo>
                      <a:pt x="1958623" y="115685"/>
                      <a:pt x="1861256" y="-21193"/>
                      <a:pt x="1820334" y="2796"/>
                    </a:cubicBezTo>
                    <a:cubicBezTo>
                      <a:pt x="1779412" y="26785"/>
                      <a:pt x="1683456" y="228574"/>
                      <a:pt x="1693334" y="307596"/>
                    </a:cubicBezTo>
                    <a:cubicBezTo>
                      <a:pt x="1703212" y="386618"/>
                      <a:pt x="1827389" y="482574"/>
                      <a:pt x="1879600" y="476929"/>
                    </a:cubicBezTo>
                    <a:cubicBezTo>
                      <a:pt x="1931811" y="471285"/>
                      <a:pt x="2051755" y="340051"/>
                      <a:pt x="2006600" y="273729"/>
                    </a:cubicBezTo>
                    <a:cubicBezTo>
                      <a:pt x="1961445" y="207407"/>
                      <a:pt x="1730023" y="69118"/>
                      <a:pt x="1608667" y="78996"/>
                    </a:cubicBezTo>
                    <a:cubicBezTo>
                      <a:pt x="1487312" y="88874"/>
                      <a:pt x="1365956" y="321707"/>
                      <a:pt x="1278467" y="332996"/>
                    </a:cubicBezTo>
                    <a:cubicBezTo>
                      <a:pt x="1190978" y="344285"/>
                      <a:pt x="1164167" y="174951"/>
                      <a:pt x="1083734" y="146729"/>
                    </a:cubicBezTo>
                    <a:cubicBezTo>
                      <a:pt x="1003301" y="118507"/>
                      <a:pt x="826911" y="119919"/>
                      <a:pt x="795867" y="163663"/>
                    </a:cubicBezTo>
                    <a:cubicBezTo>
                      <a:pt x="764823" y="207407"/>
                      <a:pt x="794456" y="371096"/>
                      <a:pt x="897467" y="409196"/>
                    </a:cubicBezTo>
                    <a:cubicBezTo>
                      <a:pt x="1000478" y="447296"/>
                      <a:pt x="1332090" y="426130"/>
                      <a:pt x="1413934" y="392263"/>
                    </a:cubicBezTo>
                    <a:cubicBezTo>
                      <a:pt x="1495778" y="358396"/>
                      <a:pt x="1442156" y="282196"/>
                      <a:pt x="1388534" y="2059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9A1EA5F-E622-E889-209D-508D2F7D606E}"/>
                  </a:ext>
                </a:extLst>
              </p:cNvPr>
              <p:cNvSpPr/>
              <p:nvPr/>
            </p:nvSpPr>
            <p:spPr>
              <a:xfrm>
                <a:off x="1058014" y="5302897"/>
                <a:ext cx="2396097" cy="730047"/>
              </a:xfrm>
              <a:custGeom>
                <a:avLst/>
                <a:gdLst>
                  <a:gd name="connsiteX0" fmla="*/ 0 w 2396097"/>
                  <a:gd name="connsiteY0" fmla="*/ 364703 h 730047"/>
                  <a:gd name="connsiteX1" fmla="*/ 389466 w 2396097"/>
                  <a:gd name="connsiteY1" fmla="*/ 280037 h 730047"/>
                  <a:gd name="connsiteX2" fmla="*/ 668866 w 2396097"/>
                  <a:gd name="connsiteY2" fmla="*/ 347770 h 730047"/>
                  <a:gd name="connsiteX3" fmla="*/ 965200 w 2396097"/>
                  <a:gd name="connsiteY3" fmla="*/ 339303 h 730047"/>
                  <a:gd name="connsiteX4" fmla="*/ 1126066 w 2396097"/>
                  <a:gd name="connsiteY4" fmla="*/ 491703 h 730047"/>
                  <a:gd name="connsiteX5" fmla="*/ 1363133 w 2396097"/>
                  <a:gd name="connsiteY5" fmla="*/ 440903 h 730047"/>
                  <a:gd name="connsiteX6" fmla="*/ 1625600 w 2396097"/>
                  <a:gd name="connsiteY6" fmla="*/ 415503 h 730047"/>
                  <a:gd name="connsiteX7" fmla="*/ 1938866 w 2396097"/>
                  <a:gd name="connsiteY7" fmla="*/ 508637 h 730047"/>
                  <a:gd name="connsiteX8" fmla="*/ 2192866 w 2396097"/>
                  <a:gd name="connsiteY8" fmla="*/ 491703 h 730047"/>
                  <a:gd name="connsiteX9" fmla="*/ 2201333 w 2396097"/>
                  <a:gd name="connsiteY9" fmla="*/ 313903 h 730047"/>
                  <a:gd name="connsiteX10" fmla="*/ 2108200 w 2396097"/>
                  <a:gd name="connsiteY10" fmla="*/ 127637 h 730047"/>
                  <a:gd name="connsiteX11" fmla="*/ 1854200 w 2396097"/>
                  <a:gd name="connsiteY11" fmla="*/ 220770 h 730047"/>
                  <a:gd name="connsiteX12" fmla="*/ 1930400 w 2396097"/>
                  <a:gd name="connsiteY12" fmla="*/ 474770 h 730047"/>
                  <a:gd name="connsiteX13" fmla="*/ 2133600 w 2396097"/>
                  <a:gd name="connsiteY13" fmla="*/ 728770 h 730047"/>
                  <a:gd name="connsiteX14" fmla="*/ 2396066 w 2396097"/>
                  <a:gd name="connsiteY14" fmla="*/ 559437 h 730047"/>
                  <a:gd name="connsiteX15" fmla="*/ 2116666 w 2396097"/>
                  <a:gd name="connsiteY15" fmla="*/ 263103 h 730047"/>
                  <a:gd name="connsiteX16" fmla="*/ 2048933 w 2396097"/>
                  <a:gd name="connsiteY16" fmla="*/ 457837 h 730047"/>
                  <a:gd name="connsiteX17" fmla="*/ 1710266 w 2396097"/>
                  <a:gd name="connsiteY17" fmla="*/ 440903 h 730047"/>
                  <a:gd name="connsiteX18" fmla="*/ 1557866 w 2396097"/>
                  <a:gd name="connsiteY18" fmla="*/ 263103 h 730047"/>
                  <a:gd name="connsiteX19" fmla="*/ 1143000 w 2396097"/>
                  <a:gd name="connsiteY19" fmla="*/ 322370 h 730047"/>
                  <a:gd name="connsiteX20" fmla="*/ 982133 w 2396097"/>
                  <a:gd name="connsiteY20" fmla="*/ 474770 h 730047"/>
                  <a:gd name="connsiteX21" fmla="*/ 635000 w 2396097"/>
                  <a:gd name="connsiteY21" fmla="*/ 288503 h 730047"/>
                  <a:gd name="connsiteX22" fmla="*/ 736600 w 2396097"/>
                  <a:gd name="connsiteY22" fmla="*/ 637 h 730047"/>
                  <a:gd name="connsiteX23" fmla="*/ 296333 w 2396097"/>
                  <a:gd name="connsiteY23" fmla="*/ 220770 h 730047"/>
                  <a:gd name="connsiteX24" fmla="*/ 431800 w 2396097"/>
                  <a:gd name="connsiteY24" fmla="*/ 542503 h 730047"/>
                  <a:gd name="connsiteX25" fmla="*/ 795866 w 2396097"/>
                  <a:gd name="connsiteY25" fmla="*/ 542503 h 730047"/>
                  <a:gd name="connsiteX26" fmla="*/ 1058333 w 2396097"/>
                  <a:gd name="connsiteY26" fmla="*/ 195370 h 730047"/>
                  <a:gd name="connsiteX27" fmla="*/ 677333 w 2396097"/>
                  <a:gd name="connsiteY27" fmla="*/ 93770 h 730047"/>
                  <a:gd name="connsiteX28" fmla="*/ 533400 w 2396097"/>
                  <a:gd name="connsiteY28" fmla="*/ 330837 h 73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396097" h="730047">
                    <a:moveTo>
                      <a:pt x="0" y="364703"/>
                    </a:moveTo>
                    <a:cubicBezTo>
                      <a:pt x="138994" y="323781"/>
                      <a:pt x="277988" y="282859"/>
                      <a:pt x="389466" y="280037"/>
                    </a:cubicBezTo>
                    <a:cubicBezTo>
                      <a:pt x="500944" y="277215"/>
                      <a:pt x="572910" y="337892"/>
                      <a:pt x="668866" y="347770"/>
                    </a:cubicBezTo>
                    <a:cubicBezTo>
                      <a:pt x="764822" y="357648"/>
                      <a:pt x="889000" y="315314"/>
                      <a:pt x="965200" y="339303"/>
                    </a:cubicBezTo>
                    <a:cubicBezTo>
                      <a:pt x="1041400" y="363292"/>
                      <a:pt x="1059744" y="474770"/>
                      <a:pt x="1126066" y="491703"/>
                    </a:cubicBezTo>
                    <a:cubicBezTo>
                      <a:pt x="1192388" y="508636"/>
                      <a:pt x="1279877" y="453603"/>
                      <a:pt x="1363133" y="440903"/>
                    </a:cubicBezTo>
                    <a:cubicBezTo>
                      <a:pt x="1446389" y="428203"/>
                      <a:pt x="1529645" y="404214"/>
                      <a:pt x="1625600" y="415503"/>
                    </a:cubicBezTo>
                    <a:cubicBezTo>
                      <a:pt x="1721555" y="426792"/>
                      <a:pt x="1844322" y="495937"/>
                      <a:pt x="1938866" y="508637"/>
                    </a:cubicBezTo>
                    <a:cubicBezTo>
                      <a:pt x="2033410" y="521337"/>
                      <a:pt x="2149122" y="524159"/>
                      <a:pt x="2192866" y="491703"/>
                    </a:cubicBezTo>
                    <a:cubicBezTo>
                      <a:pt x="2236610" y="459247"/>
                      <a:pt x="2215444" y="374581"/>
                      <a:pt x="2201333" y="313903"/>
                    </a:cubicBezTo>
                    <a:cubicBezTo>
                      <a:pt x="2187222" y="253225"/>
                      <a:pt x="2166055" y="143159"/>
                      <a:pt x="2108200" y="127637"/>
                    </a:cubicBezTo>
                    <a:cubicBezTo>
                      <a:pt x="2050345" y="112115"/>
                      <a:pt x="1883833" y="162914"/>
                      <a:pt x="1854200" y="220770"/>
                    </a:cubicBezTo>
                    <a:cubicBezTo>
                      <a:pt x="1824567" y="278625"/>
                      <a:pt x="1883833" y="390103"/>
                      <a:pt x="1930400" y="474770"/>
                    </a:cubicBezTo>
                    <a:cubicBezTo>
                      <a:pt x="1976967" y="559437"/>
                      <a:pt x="2055989" y="714659"/>
                      <a:pt x="2133600" y="728770"/>
                    </a:cubicBezTo>
                    <a:cubicBezTo>
                      <a:pt x="2211211" y="742881"/>
                      <a:pt x="2398888" y="637048"/>
                      <a:pt x="2396066" y="559437"/>
                    </a:cubicBezTo>
                    <a:cubicBezTo>
                      <a:pt x="2393244" y="481826"/>
                      <a:pt x="2174521" y="280036"/>
                      <a:pt x="2116666" y="263103"/>
                    </a:cubicBezTo>
                    <a:cubicBezTo>
                      <a:pt x="2058811" y="246170"/>
                      <a:pt x="2116666" y="428204"/>
                      <a:pt x="2048933" y="457837"/>
                    </a:cubicBezTo>
                    <a:cubicBezTo>
                      <a:pt x="1981200" y="487470"/>
                      <a:pt x="1792110" y="473359"/>
                      <a:pt x="1710266" y="440903"/>
                    </a:cubicBezTo>
                    <a:cubicBezTo>
                      <a:pt x="1628422" y="408447"/>
                      <a:pt x="1652410" y="282858"/>
                      <a:pt x="1557866" y="263103"/>
                    </a:cubicBezTo>
                    <a:cubicBezTo>
                      <a:pt x="1463322" y="243348"/>
                      <a:pt x="1238956" y="287092"/>
                      <a:pt x="1143000" y="322370"/>
                    </a:cubicBezTo>
                    <a:cubicBezTo>
                      <a:pt x="1047045" y="357648"/>
                      <a:pt x="1066800" y="480414"/>
                      <a:pt x="982133" y="474770"/>
                    </a:cubicBezTo>
                    <a:cubicBezTo>
                      <a:pt x="897466" y="469126"/>
                      <a:pt x="675922" y="367525"/>
                      <a:pt x="635000" y="288503"/>
                    </a:cubicBezTo>
                    <a:cubicBezTo>
                      <a:pt x="594078" y="209481"/>
                      <a:pt x="793044" y="11926"/>
                      <a:pt x="736600" y="637"/>
                    </a:cubicBezTo>
                    <a:cubicBezTo>
                      <a:pt x="680156" y="-10652"/>
                      <a:pt x="347133" y="130459"/>
                      <a:pt x="296333" y="220770"/>
                    </a:cubicBezTo>
                    <a:cubicBezTo>
                      <a:pt x="245533" y="311081"/>
                      <a:pt x="348545" y="488881"/>
                      <a:pt x="431800" y="542503"/>
                    </a:cubicBezTo>
                    <a:cubicBezTo>
                      <a:pt x="515055" y="596125"/>
                      <a:pt x="691444" y="600358"/>
                      <a:pt x="795866" y="542503"/>
                    </a:cubicBezTo>
                    <a:cubicBezTo>
                      <a:pt x="900288" y="484648"/>
                      <a:pt x="1078088" y="270159"/>
                      <a:pt x="1058333" y="195370"/>
                    </a:cubicBezTo>
                    <a:cubicBezTo>
                      <a:pt x="1038578" y="120581"/>
                      <a:pt x="764822" y="71192"/>
                      <a:pt x="677333" y="93770"/>
                    </a:cubicBezTo>
                    <a:cubicBezTo>
                      <a:pt x="589844" y="116348"/>
                      <a:pt x="553155" y="292737"/>
                      <a:pt x="533400" y="33083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938339F-29C2-B1D6-D6BF-E4DDBB90677D}"/>
                  </a:ext>
                </a:extLst>
              </p:cNvPr>
              <p:cNvSpPr/>
              <p:nvPr/>
            </p:nvSpPr>
            <p:spPr>
              <a:xfrm>
                <a:off x="1141071" y="4953520"/>
                <a:ext cx="2118300" cy="411297"/>
              </a:xfrm>
              <a:custGeom>
                <a:avLst/>
                <a:gdLst>
                  <a:gd name="connsiteX0" fmla="*/ 0 w 2118300"/>
                  <a:gd name="connsiteY0" fmla="*/ 162469 h 411297"/>
                  <a:gd name="connsiteX1" fmla="*/ 423333 w 2118300"/>
                  <a:gd name="connsiteY1" fmla="*/ 323336 h 411297"/>
                  <a:gd name="connsiteX2" fmla="*/ 626533 w 2118300"/>
                  <a:gd name="connsiteY2" fmla="*/ 35469 h 411297"/>
                  <a:gd name="connsiteX3" fmla="*/ 321733 w 2118300"/>
                  <a:gd name="connsiteY3" fmla="*/ 230202 h 411297"/>
                  <a:gd name="connsiteX4" fmla="*/ 872066 w 2118300"/>
                  <a:gd name="connsiteY4" fmla="*/ 391069 h 411297"/>
                  <a:gd name="connsiteX5" fmla="*/ 948266 w 2118300"/>
                  <a:gd name="connsiteY5" fmla="*/ 27002 h 411297"/>
                  <a:gd name="connsiteX6" fmla="*/ 905933 w 2118300"/>
                  <a:gd name="connsiteY6" fmla="*/ 323336 h 411297"/>
                  <a:gd name="connsiteX7" fmla="*/ 1303866 w 2118300"/>
                  <a:gd name="connsiteY7" fmla="*/ 348736 h 411297"/>
                  <a:gd name="connsiteX8" fmla="*/ 1261533 w 2118300"/>
                  <a:gd name="connsiteY8" fmla="*/ 1602 h 411297"/>
                  <a:gd name="connsiteX9" fmla="*/ 1109133 w 2118300"/>
                  <a:gd name="connsiteY9" fmla="*/ 221736 h 411297"/>
                  <a:gd name="connsiteX10" fmla="*/ 1701800 w 2118300"/>
                  <a:gd name="connsiteY10" fmla="*/ 281002 h 411297"/>
                  <a:gd name="connsiteX11" fmla="*/ 1659466 w 2118300"/>
                  <a:gd name="connsiteY11" fmla="*/ 43936 h 411297"/>
                  <a:gd name="connsiteX12" fmla="*/ 1473200 w 2118300"/>
                  <a:gd name="connsiteY12" fmla="*/ 374136 h 411297"/>
                  <a:gd name="connsiteX13" fmla="*/ 2065866 w 2118300"/>
                  <a:gd name="connsiteY13" fmla="*/ 374136 h 411297"/>
                  <a:gd name="connsiteX14" fmla="*/ 2065866 w 2118300"/>
                  <a:gd name="connsiteY14" fmla="*/ 111669 h 411297"/>
                  <a:gd name="connsiteX15" fmla="*/ 1862666 w 2118300"/>
                  <a:gd name="connsiteY15" fmla="*/ 247136 h 41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18300" h="411297">
                    <a:moveTo>
                      <a:pt x="0" y="162469"/>
                    </a:moveTo>
                    <a:cubicBezTo>
                      <a:pt x="159455" y="253486"/>
                      <a:pt x="318911" y="344503"/>
                      <a:pt x="423333" y="323336"/>
                    </a:cubicBezTo>
                    <a:cubicBezTo>
                      <a:pt x="527755" y="302169"/>
                      <a:pt x="643466" y="50991"/>
                      <a:pt x="626533" y="35469"/>
                    </a:cubicBezTo>
                    <a:cubicBezTo>
                      <a:pt x="609600" y="19947"/>
                      <a:pt x="280811" y="170935"/>
                      <a:pt x="321733" y="230202"/>
                    </a:cubicBezTo>
                    <a:cubicBezTo>
                      <a:pt x="362655" y="289469"/>
                      <a:pt x="767644" y="424936"/>
                      <a:pt x="872066" y="391069"/>
                    </a:cubicBezTo>
                    <a:cubicBezTo>
                      <a:pt x="976488" y="357202"/>
                      <a:pt x="942622" y="38291"/>
                      <a:pt x="948266" y="27002"/>
                    </a:cubicBezTo>
                    <a:cubicBezTo>
                      <a:pt x="953910" y="15713"/>
                      <a:pt x="846666" y="269714"/>
                      <a:pt x="905933" y="323336"/>
                    </a:cubicBezTo>
                    <a:cubicBezTo>
                      <a:pt x="965200" y="376958"/>
                      <a:pt x="1244599" y="402358"/>
                      <a:pt x="1303866" y="348736"/>
                    </a:cubicBezTo>
                    <a:cubicBezTo>
                      <a:pt x="1363133" y="295114"/>
                      <a:pt x="1293988" y="22769"/>
                      <a:pt x="1261533" y="1602"/>
                    </a:cubicBezTo>
                    <a:cubicBezTo>
                      <a:pt x="1229078" y="-19565"/>
                      <a:pt x="1035755" y="175169"/>
                      <a:pt x="1109133" y="221736"/>
                    </a:cubicBezTo>
                    <a:cubicBezTo>
                      <a:pt x="1182511" y="268303"/>
                      <a:pt x="1610078" y="310635"/>
                      <a:pt x="1701800" y="281002"/>
                    </a:cubicBezTo>
                    <a:cubicBezTo>
                      <a:pt x="1793522" y="251369"/>
                      <a:pt x="1697566" y="28414"/>
                      <a:pt x="1659466" y="43936"/>
                    </a:cubicBezTo>
                    <a:cubicBezTo>
                      <a:pt x="1621366" y="59458"/>
                      <a:pt x="1405467" y="319103"/>
                      <a:pt x="1473200" y="374136"/>
                    </a:cubicBezTo>
                    <a:cubicBezTo>
                      <a:pt x="1540933" y="429169"/>
                      <a:pt x="1967088" y="417881"/>
                      <a:pt x="2065866" y="374136"/>
                    </a:cubicBezTo>
                    <a:cubicBezTo>
                      <a:pt x="2164644" y="330392"/>
                      <a:pt x="2099733" y="132836"/>
                      <a:pt x="2065866" y="111669"/>
                    </a:cubicBezTo>
                    <a:cubicBezTo>
                      <a:pt x="2031999" y="90502"/>
                      <a:pt x="1947332" y="168819"/>
                      <a:pt x="1862666" y="24713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5C15C5-D1AB-1DA2-C8E5-D23A65A43697}"/>
                  </a:ext>
                </a:extLst>
              </p:cNvPr>
              <p:cNvSpPr/>
              <p:nvPr/>
            </p:nvSpPr>
            <p:spPr>
              <a:xfrm>
                <a:off x="1162334" y="2459509"/>
                <a:ext cx="2328334" cy="376909"/>
              </a:xfrm>
              <a:custGeom>
                <a:avLst/>
                <a:gdLst>
                  <a:gd name="connsiteX0" fmla="*/ 0 w 2328334"/>
                  <a:gd name="connsiteY0" fmla="*/ 275309 h 376909"/>
                  <a:gd name="connsiteX1" fmla="*/ 414867 w 2328334"/>
                  <a:gd name="connsiteY1" fmla="*/ 309176 h 376909"/>
                  <a:gd name="connsiteX2" fmla="*/ 448734 w 2328334"/>
                  <a:gd name="connsiteY2" fmla="*/ 46709 h 376909"/>
                  <a:gd name="connsiteX3" fmla="*/ 287867 w 2328334"/>
                  <a:gd name="connsiteY3" fmla="*/ 207576 h 376909"/>
                  <a:gd name="connsiteX4" fmla="*/ 558800 w 2328334"/>
                  <a:gd name="connsiteY4" fmla="*/ 376909 h 376909"/>
                  <a:gd name="connsiteX5" fmla="*/ 778934 w 2328334"/>
                  <a:gd name="connsiteY5" fmla="*/ 207576 h 376909"/>
                  <a:gd name="connsiteX6" fmla="*/ 702734 w 2328334"/>
                  <a:gd name="connsiteY6" fmla="*/ 55176 h 376909"/>
                  <a:gd name="connsiteX7" fmla="*/ 982134 w 2328334"/>
                  <a:gd name="connsiteY7" fmla="*/ 12842 h 376909"/>
                  <a:gd name="connsiteX8" fmla="*/ 1032934 w 2328334"/>
                  <a:gd name="connsiteY8" fmla="*/ 266842 h 376909"/>
                  <a:gd name="connsiteX9" fmla="*/ 812800 w 2328334"/>
                  <a:gd name="connsiteY9" fmla="*/ 300709 h 376909"/>
                  <a:gd name="connsiteX10" fmla="*/ 626534 w 2328334"/>
                  <a:gd name="connsiteY10" fmla="*/ 148309 h 376909"/>
                  <a:gd name="connsiteX11" fmla="*/ 1227667 w 2328334"/>
                  <a:gd name="connsiteY11" fmla="*/ 105976 h 376909"/>
                  <a:gd name="connsiteX12" fmla="*/ 1532467 w 2328334"/>
                  <a:gd name="connsiteY12" fmla="*/ 300709 h 376909"/>
                  <a:gd name="connsiteX13" fmla="*/ 1845734 w 2328334"/>
                  <a:gd name="connsiteY13" fmla="*/ 131376 h 376909"/>
                  <a:gd name="connsiteX14" fmla="*/ 2328334 w 2328334"/>
                  <a:gd name="connsiteY14" fmla="*/ 224509 h 376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28334" h="376909">
                    <a:moveTo>
                      <a:pt x="0" y="275309"/>
                    </a:moveTo>
                    <a:cubicBezTo>
                      <a:pt x="170039" y="311292"/>
                      <a:pt x="340078" y="347276"/>
                      <a:pt x="414867" y="309176"/>
                    </a:cubicBezTo>
                    <a:cubicBezTo>
                      <a:pt x="489656" y="271076"/>
                      <a:pt x="469901" y="63642"/>
                      <a:pt x="448734" y="46709"/>
                    </a:cubicBezTo>
                    <a:cubicBezTo>
                      <a:pt x="427567" y="29776"/>
                      <a:pt x="269523" y="152543"/>
                      <a:pt x="287867" y="207576"/>
                    </a:cubicBezTo>
                    <a:cubicBezTo>
                      <a:pt x="306211" y="262609"/>
                      <a:pt x="476956" y="376909"/>
                      <a:pt x="558800" y="376909"/>
                    </a:cubicBezTo>
                    <a:cubicBezTo>
                      <a:pt x="640644" y="376909"/>
                      <a:pt x="754945" y="261198"/>
                      <a:pt x="778934" y="207576"/>
                    </a:cubicBezTo>
                    <a:cubicBezTo>
                      <a:pt x="802923" y="153954"/>
                      <a:pt x="668867" y="87632"/>
                      <a:pt x="702734" y="55176"/>
                    </a:cubicBezTo>
                    <a:cubicBezTo>
                      <a:pt x="736601" y="22720"/>
                      <a:pt x="927101" y="-22436"/>
                      <a:pt x="982134" y="12842"/>
                    </a:cubicBezTo>
                    <a:cubicBezTo>
                      <a:pt x="1037167" y="48120"/>
                      <a:pt x="1061156" y="218864"/>
                      <a:pt x="1032934" y="266842"/>
                    </a:cubicBezTo>
                    <a:cubicBezTo>
                      <a:pt x="1004712" y="314820"/>
                      <a:pt x="880533" y="320465"/>
                      <a:pt x="812800" y="300709"/>
                    </a:cubicBezTo>
                    <a:cubicBezTo>
                      <a:pt x="745067" y="280954"/>
                      <a:pt x="557390" y="180764"/>
                      <a:pt x="626534" y="148309"/>
                    </a:cubicBezTo>
                    <a:cubicBezTo>
                      <a:pt x="695678" y="115854"/>
                      <a:pt x="1076678" y="80576"/>
                      <a:pt x="1227667" y="105976"/>
                    </a:cubicBezTo>
                    <a:cubicBezTo>
                      <a:pt x="1378656" y="131376"/>
                      <a:pt x="1429456" y="296476"/>
                      <a:pt x="1532467" y="300709"/>
                    </a:cubicBezTo>
                    <a:cubicBezTo>
                      <a:pt x="1635478" y="304942"/>
                      <a:pt x="1713090" y="144076"/>
                      <a:pt x="1845734" y="131376"/>
                    </a:cubicBezTo>
                    <a:cubicBezTo>
                      <a:pt x="1978379" y="118676"/>
                      <a:pt x="2328334" y="224509"/>
                      <a:pt x="2328334" y="224509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A148508-E913-F947-AADD-B901AC9AF267}"/>
                  </a:ext>
                </a:extLst>
              </p:cNvPr>
              <p:cNvSpPr/>
              <p:nvPr/>
            </p:nvSpPr>
            <p:spPr>
              <a:xfrm>
                <a:off x="1098738" y="3517322"/>
                <a:ext cx="2496990" cy="305024"/>
              </a:xfrm>
              <a:custGeom>
                <a:avLst/>
                <a:gdLst>
                  <a:gd name="connsiteX0" fmla="*/ 0 w 2498784"/>
                  <a:gd name="connsiteY0" fmla="*/ 389526 h 423393"/>
                  <a:gd name="connsiteX1" fmla="*/ 279400 w 2498784"/>
                  <a:gd name="connsiteY1" fmla="*/ 245593 h 423393"/>
                  <a:gd name="connsiteX2" fmla="*/ 575734 w 2498784"/>
                  <a:gd name="connsiteY2" fmla="*/ 406459 h 423393"/>
                  <a:gd name="connsiteX3" fmla="*/ 905934 w 2498784"/>
                  <a:gd name="connsiteY3" fmla="*/ 211726 h 423393"/>
                  <a:gd name="connsiteX4" fmla="*/ 1219200 w 2498784"/>
                  <a:gd name="connsiteY4" fmla="*/ 355659 h 423393"/>
                  <a:gd name="connsiteX5" fmla="*/ 1591734 w 2498784"/>
                  <a:gd name="connsiteY5" fmla="*/ 84726 h 423393"/>
                  <a:gd name="connsiteX6" fmla="*/ 1913467 w 2498784"/>
                  <a:gd name="connsiteY6" fmla="*/ 313326 h 423393"/>
                  <a:gd name="connsiteX7" fmla="*/ 2302934 w 2498784"/>
                  <a:gd name="connsiteY7" fmla="*/ 59 h 423393"/>
                  <a:gd name="connsiteX8" fmla="*/ 2497667 w 2498784"/>
                  <a:gd name="connsiteY8" fmla="*/ 287926 h 423393"/>
                  <a:gd name="connsiteX9" fmla="*/ 2387600 w 2498784"/>
                  <a:gd name="connsiteY9" fmla="*/ 423393 h 423393"/>
                  <a:gd name="connsiteX0" fmla="*/ 0 w 2785534"/>
                  <a:gd name="connsiteY0" fmla="*/ 389526 h 448793"/>
                  <a:gd name="connsiteX1" fmla="*/ 279400 w 2785534"/>
                  <a:gd name="connsiteY1" fmla="*/ 245593 h 448793"/>
                  <a:gd name="connsiteX2" fmla="*/ 575734 w 2785534"/>
                  <a:gd name="connsiteY2" fmla="*/ 406459 h 448793"/>
                  <a:gd name="connsiteX3" fmla="*/ 905934 w 2785534"/>
                  <a:gd name="connsiteY3" fmla="*/ 211726 h 448793"/>
                  <a:gd name="connsiteX4" fmla="*/ 1219200 w 2785534"/>
                  <a:gd name="connsiteY4" fmla="*/ 355659 h 448793"/>
                  <a:gd name="connsiteX5" fmla="*/ 1591734 w 2785534"/>
                  <a:gd name="connsiteY5" fmla="*/ 84726 h 448793"/>
                  <a:gd name="connsiteX6" fmla="*/ 1913467 w 2785534"/>
                  <a:gd name="connsiteY6" fmla="*/ 313326 h 448793"/>
                  <a:gd name="connsiteX7" fmla="*/ 2302934 w 2785534"/>
                  <a:gd name="connsiteY7" fmla="*/ 59 h 448793"/>
                  <a:gd name="connsiteX8" fmla="*/ 2497667 w 2785534"/>
                  <a:gd name="connsiteY8" fmla="*/ 287926 h 448793"/>
                  <a:gd name="connsiteX9" fmla="*/ 2785534 w 2785534"/>
                  <a:gd name="connsiteY9" fmla="*/ 448793 h 448793"/>
                  <a:gd name="connsiteX0" fmla="*/ 0 w 2785534"/>
                  <a:gd name="connsiteY0" fmla="*/ 389727 h 448994"/>
                  <a:gd name="connsiteX1" fmla="*/ 279400 w 2785534"/>
                  <a:gd name="connsiteY1" fmla="*/ 245794 h 448994"/>
                  <a:gd name="connsiteX2" fmla="*/ 575734 w 2785534"/>
                  <a:gd name="connsiteY2" fmla="*/ 406660 h 448994"/>
                  <a:gd name="connsiteX3" fmla="*/ 905934 w 2785534"/>
                  <a:gd name="connsiteY3" fmla="*/ 211927 h 448994"/>
                  <a:gd name="connsiteX4" fmla="*/ 1219200 w 2785534"/>
                  <a:gd name="connsiteY4" fmla="*/ 355860 h 448994"/>
                  <a:gd name="connsiteX5" fmla="*/ 1591734 w 2785534"/>
                  <a:gd name="connsiteY5" fmla="*/ 84927 h 448994"/>
                  <a:gd name="connsiteX6" fmla="*/ 1913467 w 2785534"/>
                  <a:gd name="connsiteY6" fmla="*/ 313527 h 448994"/>
                  <a:gd name="connsiteX7" fmla="*/ 2302934 w 2785534"/>
                  <a:gd name="connsiteY7" fmla="*/ 260 h 448994"/>
                  <a:gd name="connsiteX8" fmla="*/ 2413000 w 2785534"/>
                  <a:gd name="connsiteY8" fmla="*/ 262727 h 448994"/>
                  <a:gd name="connsiteX9" fmla="*/ 2785534 w 2785534"/>
                  <a:gd name="connsiteY9" fmla="*/ 448994 h 448994"/>
                  <a:gd name="connsiteX0" fmla="*/ 0 w 2827867"/>
                  <a:gd name="connsiteY0" fmla="*/ 389727 h 406802"/>
                  <a:gd name="connsiteX1" fmla="*/ 279400 w 2827867"/>
                  <a:gd name="connsiteY1" fmla="*/ 245794 h 406802"/>
                  <a:gd name="connsiteX2" fmla="*/ 575734 w 2827867"/>
                  <a:gd name="connsiteY2" fmla="*/ 406660 h 406802"/>
                  <a:gd name="connsiteX3" fmla="*/ 905934 w 2827867"/>
                  <a:gd name="connsiteY3" fmla="*/ 211927 h 406802"/>
                  <a:gd name="connsiteX4" fmla="*/ 1219200 w 2827867"/>
                  <a:gd name="connsiteY4" fmla="*/ 355860 h 406802"/>
                  <a:gd name="connsiteX5" fmla="*/ 1591734 w 2827867"/>
                  <a:gd name="connsiteY5" fmla="*/ 84927 h 406802"/>
                  <a:gd name="connsiteX6" fmla="*/ 1913467 w 2827867"/>
                  <a:gd name="connsiteY6" fmla="*/ 313527 h 406802"/>
                  <a:gd name="connsiteX7" fmla="*/ 2302934 w 2827867"/>
                  <a:gd name="connsiteY7" fmla="*/ 260 h 406802"/>
                  <a:gd name="connsiteX8" fmla="*/ 2413000 w 2827867"/>
                  <a:gd name="connsiteY8" fmla="*/ 262727 h 406802"/>
                  <a:gd name="connsiteX9" fmla="*/ 2827867 w 2827867"/>
                  <a:gd name="connsiteY9" fmla="*/ 305060 h 406802"/>
                  <a:gd name="connsiteX0" fmla="*/ 0 w 2802467"/>
                  <a:gd name="connsiteY0" fmla="*/ 389727 h 406802"/>
                  <a:gd name="connsiteX1" fmla="*/ 279400 w 2802467"/>
                  <a:gd name="connsiteY1" fmla="*/ 245794 h 406802"/>
                  <a:gd name="connsiteX2" fmla="*/ 575734 w 2802467"/>
                  <a:gd name="connsiteY2" fmla="*/ 406660 h 406802"/>
                  <a:gd name="connsiteX3" fmla="*/ 905934 w 2802467"/>
                  <a:gd name="connsiteY3" fmla="*/ 211927 h 406802"/>
                  <a:gd name="connsiteX4" fmla="*/ 1219200 w 2802467"/>
                  <a:gd name="connsiteY4" fmla="*/ 355860 h 406802"/>
                  <a:gd name="connsiteX5" fmla="*/ 1591734 w 2802467"/>
                  <a:gd name="connsiteY5" fmla="*/ 84927 h 406802"/>
                  <a:gd name="connsiteX6" fmla="*/ 1913467 w 2802467"/>
                  <a:gd name="connsiteY6" fmla="*/ 313527 h 406802"/>
                  <a:gd name="connsiteX7" fmla="*/ 2302934 w 2802467"/>
                  <a:gd name="connsiteY7" fmla="*/ 260 h 406802"/>
                  <a:gd name="connsiteX8" fmla="*/ 2413000 w 2802467"/>
                  <a:gd name="connsiteY8" fmla="*/ 262727 h 406802"/>
                  <a:gd name="connsiteX9" fmla="*/ 2802467 w 2802467"/>
                  <a:gd name="connsiteY9" fmla="*/ 169593 h 406802"/>
                  <a:gd name="connsiteX0" fmla="*/ 0 w 2802467"/>
                  <a:gd name="connsiteY0" fmla="*/ 322120 h 339195"/>
                  <a:gd name="connsiteX1" fmla="*/ 279400 w 2802467"/>
                  <a:gd name="connsiteY1" fmla="*/ 178187 h 339195"/>
                  <a:gd name="connsiteX2" fmla="*/ 575734 w 2802467"/>
                  <a:gd name="connsiteY2" fmla="*/ 339053 h 339195"/>
                  <a:gd name="connsiteX3" fmla="*/ 905934 w 2802467"/>
                  <a:gd name="connsiteY3" fmla="*/ 144320 h 339195"/>
                  <a:gd name="connsiteX4" fmla="*/ 1219200 w 2802467"/>
                  <a:gd name="connsiteY4" fmla="*/ 288253 h 339195"/>
                  <a:gd name="connsiteX5" fmla="*/ 1591734 w 2802467"/>
                  <a:gd name="connsiteY5" fmla="*/ 17320 h 339195"/>
                  <a:gd name="connsiteX6" fmla="*/ 1913467 w 2802467"/>
                  <a:gd name="connsiteY6" fmla="*/ 245920 h 339195"/>
                  <a:gd name="connsiteX7" fmla="*/ 2133601 w 2802467"/>
                  <a:gd name="connsiteY7" fmla="*/ 387 h 339195"/>
                  <a:gd name="connsiteX8" fmla="*/ 2413000 w 2802467"/>
                  <a:gd name="connsiteY8" fmla="*/ 195120 h 339195"/>
                  <a:gd name="connsiteX9" fmla="*/ 2802467 w 2802467"/>
                  <a:gd name="connsiteY9" fmla="*/ 101986 h 339195"/>
                  <a:gd name="connsiteX0" fmla="*/ 0 w 2802467"/>
                  <a:gd name="connsiteY0" fmla="*/ 304958 h 322033"/>
                  <a:gd name="connsiteX1" fmla="*/ 279400 w 2802467"/>
                  <a:gd name="connsiteY1" fmla="*/ 161025 h 322033"/>
                  <a:gd name="connsiteX2" fmla="*/ 575734 w 2802467"/>
                  <a:gd name="connsiteY2" fmla="*/ 321891 h 322033"/>
                  <a:gd name="connsiteX3" fmla="*/ 905934 w 2802467"/>
                  <a:gd name="connsiteY3" fmla="*/ 127158 h 322033"/>
                  <a:gd name="connsiteX4" fmla="*/ 1219200 w 2802467"/>
                  <a:gd name="connsiteY4" fmla="*/ 271091 h 322033"/>
                  <a:gd name="connsiteX5" fmla="*/ 1591734 w 2802467"/>
                  <a:gd name="connsiteY5" fmla="*/ 158 h 322033"/>
                  <a:gd name="connsiteX6" fmla="*/ 1913467 w 2802467"/>
                  <a:gd name="connsiteY6" fmla="*/ 228758 h 322033"/>
                  <a:gd name="connsiteX7" fmla="*/ 2252134 w 2802467"/>
                  <a:gd name="connsiteY7" fmla="*/ 17091 h 322033"/>
                  <a:gd name="connsiteX8" fmla="*/ 2413000 w 2802467"/>
                  <a:gd name="connsiteY8" fmla="*/ 177958 h 322033"/>
                  <a:gd name="connsiteX9" fmla="*/ 2802467 w 2802467"/>
                  <a:gd name="connsiteY9" fmla="*/ 84824 h 32203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2521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8378 h 305453"/>
                  <a:gd name="connsiteX1" fmla="*/ 279400 w 2802467"/>
                  <a:gd name="connsiteY1" fmla="*/ 144445 h 305453"/>
                  <a:gd name="connsiteX2" fmla="*/ 575734 w 2802467"/>
                  <a:gd name="connsiteY2" fmla="*/ 305311 h 305453"/>
                  <a:gd name="connsiteX3" fmla="*/ 905934 w 2802467"/>
                  <a:gd name="connsiteY3" fmla="*/ 110578 h 305453"/>
                  <a:gd name="connsiteX4" fmla="*/ 1219200 w 2802467"/>
                  <a:gd name="connsiteY4" fmla="*/ 254511 h 305453"/>
                  <a:gd name="connsiteX5" fmla="*/ 1591734 w 2802467"/>
                  <a:gd name="connsiteY5" fmla="*/ 85178 h 305453"/>
                  <a:gd name="connsiteX6" fmla="*/ 1913467 w 2802467"/>
                  <a:gd name="connsiteY6" fmla="*/ 212178 h 305453"/>
                  <a:gd name="connsiteX7" fmla="*/ 2175934 w 2802467"/>
                  <a:gd name="connsiteY7" fmla="*/ 511 h 305453"/>
                  <a:gd name="connsiteX8" fmla="*/ 2413000 w 2802467"/>
                  <a:gd name="connsiteY8" fmla="*/ 161378 h 305453"/>
                  <a:gd name="connsiteX9" fmla="*/ 2802467 w 2802467"/>
                  <a:gd name="connsiteY9" fmla="*/ 68244 h 305453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8202 h 305277"/>
                  <a:gd name="connsiteX1" fmla="*/ 279400 w 2802467"/>
                  <a:gd name="connsiteY1" fmla="*/ 144269 h 305277"/>
                  <a:gd name="connsiteX2" fmla="*/ 575734 w 2802467"/>
                  <a:gd name="connsiteY2" fmla="*/ 305135 h 305277"/>
                  <a:gd name="connsiteX3" fmla="*/ 905934 w 2802467"/>
                  <a:gd name="connsiteY3" fmla="*/ 110402 h 305277"/>
                  <a:gd name="connsiteX4" fmla="*/ 1219200 w 2802467"/>
                  <a:gd name="connsiteY4" fmla="*/ 254335 h 305277"/>
                  <a:gd name="connsiteX5" fmla="*/ 1591734 w 2802467"/>
                  <a:gd name="connsiteY5" fmla="*/ 85002 h 305277"/>
                  <a:gd name="connsiteX6" fmla="*/ 1913467 w 2802467"/>
                  <a:gd name="connsiteY6" fmla="*/ 212002 h 305277"/>
                  <a:gd name="connsiteX7" fmla="*/ 2175934 w 2802467"/>
                  <a:gd name="connsiteY7" fmla="*/ 335 h 305277"/>
                  <a:gd name="connsiteX8" fmla="*/ 2362200 w 2802467"/>
                  <a:gd name="connsiteY8" fmla="*/ 169669 h 305277"/>
                  <a:gd name="connsiteX9" fmla="*/ 2802467 w 2802467"/>
                  <a:gd name="connsiteY9" fmla="*/ 68068 h 305277"/>
                  <a:gd name="connsiteX0" fmla="*/ 0 w 2802467"/>
                  <a:gd name="connsiteY0" fmla="*/ 287977 h 305052"/>
                  <a:gd name="connsiteX1" fmla="*/ 279400 w 2802467"/>
                  <a:gd name="connsiteY1" fmla="*/ 144044 h 305052"/>
                  <a:gd name="connsiteX2" fmla="*/ 575734 w 2802467"/>
                  <a:gd name="connsiteY2" fmla="*/ 304910 h 305052"/>
                  <a:gd name="connsiteX3" fmla="*/ 905934 w 2802467"/>
                  <a:gd name="connsiteY3" fmla="*/ 110177 h 305052"/>
                  <a:gd name="connsiteX4" fmla="*/ 1219200 w 2802467"/>
                  <a:gd name="connsiteY4" fmla="*/ 254110 h 305052"/>
                  <a:gd name="connsiteX5" fmla="*/ 1591734 w 2802467"/>
                  <a:gd name="connsiteY5" fmla="*/ 84777 h 305052"/>
                  <a:gd name="connsiteX6" fmla="*/ 1913467 w 2802467"/>
                  <a:gd name="connsiteY6" fmla="*/ 211777 h 305052"/>
                  <a:gd name="connsiteX7" fmla="*/ 2175934 w 2802467"/>
                  <a:gd name="connsiteY7" fmla="*/ 110 h 305052"/>
                  <a:gd name="connsiteX8" fmla="*/ 2472267 w 2802467"/>
                  <a:gd name="connsiteY8" fmla="*/ 186377 h 305052"/>
                  <a:gd name="connsiteX9" fmla="*/ 2802467 w 2802467"/>
                  <a:gd name="connsiteY9" fmla="*/ 67843 h 305052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  <a:gd name="connsiteX0" fmla="*/ 0 w 2802467"/>
                  <a:gd name="connsiteY0" fmla="*/ 287949 h 305024"/>
                  <a:gd name="connsiteX1" fmla="*/ 279400 w 2802467"/>
                  <a:gd name="connsiteY1" fmla="*/ 144016 h 305024"/>
                  <a:gd name="connsiteX2" fmla="*/ 575734 w 2802467"/>
                  <a:gd name="connsiteY2" fmla="*/ 304882 h 305024"/>
                  <a:gd name="connsiteX3" fmla="*/ 905934 w 2802467"/>
                  <a:gd name="connsiteY3" fmla="*/ 110149 h 305024"/>
                  <a:gd name="connsiteX4" fmla="*/ 1219200 w 2802467"/>
                  <a:gd name="connsiteY4" fmla="*/ 254082 h 305024"/>
                  <a:gd name="connsiteX5" fmla="*/ 1591734 w 2802467"/>
                  <a:gd name="connsiteY5" fmla="*/ 84749 h 305024"/>
                  <a:gd name="connsiteX6" fmla="*/ 1913467 w 2802467"/>
                  <a:gd name="connsiteY6" fmla="*/ 211749 h 305024"/>
                  <a:gd name="connsiteX7" fmla="*/ 2175934 w 2802467"/>
                  <a:gd name="connsiteY7" fmla="*/ 82 h 305024"/>
                  <a:gd name="connsiteX8" fmla="*/ 2472267 w 2802467"/>
                  <a:gd name="connsiteY8" fmla="*/ 186349 h 305024"/>
                  <a:gd name="connsiteX9" fmla="*/ 2802467 w 2802467"/>
                  <a:gd name="connsiteY9" fmla="*/ 67815 h 305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02467" h="305024">
                    <a:moveTo>
                      <a:pt x="0" y="287949"/>
                    </a:moveTo>
                    <a:cubicBezTo>
                      <a:pt x="91722" y="214571"/>
                      <a:pt x="183444" y="141194"/>
                      <a:pt x="279400" y="144016"/>
                    </a:cubicBezTo>
                    <a:cubicBezTo>
                      <a:pt x="375356" y="146838"/>
                      <a:pt x="471312" y="310526"/>
                      <a:pt x="575734" y="304882"/>
                    </a:cubicBezTo>
                    <a:cubicBezTo>
                      <a:pt x="680156" y="299238"/>
                      <a:pt x="798690" y="118616"/>
                      <a:pt x="905934" y="110149"/>
                    </a:cubicBezTo>
                    <a:cubicBezTo>
                      <a:pt x="1013178" y="101682"/>
                      <a:pt x="1104900" y="258315"/>
                      <a:pt x="1219200" y="254082"/>
                    </a:cubicBezTo>
                    <a:cubicBezTo>
                      <a:pt x="1333500" y="249849"/>
                      <a:pt x="1476023" y="91804"/>
                      <a:pt x="1591734" y="84749"/>
                    </a:cubicBezTo>
                    <a:cubicBezTo>
                      <a:pt x="1707445" y="77693"/>
                      <a:pt x="1816101" y="225860"/>
                      <a:pt x="1913467" y="211749"/>
                    </a:cubicBezTo>
                    <a:cubicBezTo>
                      <a:pt x="2010833" y="197638"/>
                      <a:pt x="2082801" y="4315"/>
                      <a:pt x="2175934" y="82"/>
                    </a:cubicBezTo>
                    <a:cubicBezTo>
                      <a:pt x="2269067" y="-4151"/>
                      <a:pt x="2297289" y="158126"/>
                      <a:pt x="2472267" y="186349"/>
                    </a:cubicBezTo>
                    <a:cubicBezTo>
                      <a:pt x="2681111" y="239971"/>
                      <a:pt x="2802467" y="67815"/>
                      <a:pt x="2802467" y="6781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D65030E-C51E-4448-7C73-40D3FD1EAE88}"/>
                  </a:ext>
                </a:extLst>
              </p:cNvPr>
              <p:cNvSpPr/>
              <p:nvPr/>
            </p:nvSpPr>
            <p:spPr>
              <a:xfrm rot="5400000">
                <a:off x="-1000127" y="3800477"/>
                <a:ext cx="4217249" cy="187537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8E9E7F3-9612-0233-7665-59135EFEF701}"/>
                </a:ext>
              </a:extLst>
            </p:cNvPr>
            <p:cNvSpPr/>
            <p:nvPr/>
          </p:nvSpPr>
          <p:spPr>
            <a:xfrm>
              <a:off x="516464" y="1693331"/>
              <a:ext cx="4411135" cy="441113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56BA6E-8F8C-79FB-DBD7-C325A6677245}"/>
                </a:ext>
              </a:extLst>
            </p:cNvPr>
            <p:cNvSpPr/>
            <p:nvPr/>
          </p:nvSpPr>
          <p:spPr>
            <a:xfrm>
              <a:off x="768788" y="3518874"/>
              <a:ext cx="2496990" cy="305024"/>
            </a:xfrm>
            <a:custGeom>
              <a:avLst/>
              <a:gdLst>
                <a:gd name="connsiteX0" fmla="*/ 0 w 2498784"/>
                <a:gd name="connsiteY0" fmla="*/ 389526 h 423393"/>
                <a:gd name="connsiteX1" fmla="*/ 279400 w 2498784"/>
                <a:gd name="connsiteY1" fmla="*/ 245593 h 423393"/>
                <a:gd name="connsiteX2" fmla="*/ 575734 w 2498784"/>
                <a:gd name="connsiteY2" fmla="*/ 406459 h 423393"/>
                <a:gd name="connsiteX3" fmla="*/ 905934 w 2498784"/>
                <a:gd name="connsiteY3" fmla="*/ 211726 h 423393"/>
                <a:gd name="connsiteX4" fmla="*/ 1219200 w 2498784"/>
                <a:gd name="connsiteY4" fmla="*/ 355659 h 423393"/>
                <a:gd name="connsiteX5" fmla="*/ 1591734 w 2498784"/>
                <a:gd name="connsiteY5" fmla="*/ 84726 h 423393"/>
                <a:gd name="connsiteX6" fmla="*/ 1913467 w 2498784"/>
                <a:gd name="connsiteY6" fmla="*/ 313326 h 423393"/>
                <a:gd name="connsiteX7" fmla="*/ 2302934 w 2498784"/>
                <a:gd name="connsiteY7" fmla="*/ 59 h 423393"/>
                <a:gd name="connsiteX8" fmla="*/ 2497667 w 2498784"/>
                <a:gd name="connsiteY8" fmla="*/ 287926 h 423393"/>
                <a:gd name="connsiteX9" fmla="*/ 2387600 w 2498784"/>
                <a:gd name="connsiteY9" fmla="*/ 423393 h 423393"/>
                <a:gd name="connsiteX0" fmla="*/ 0 w 2785534"/>
                <a:gd name="connsiteY0" fmla="*/ 389526 h 448793"/>
                <a:gd name="connsiteX1" fmla="*/ 279400 w 2785534"/>
                <a:gd name="connsiteY1" fmla="*/ 245593 h 448793"/>
                <a:gd name="connsiteX2" fmla="*/ 575734 w 2785534"/>
                <a:gd name="connsiteY2" fmla="*/ 406459 h 448793"/>
                <a:gd name="connsiteX3" fmla="*/ 905934 w 2785534"/>
                <a:gd name="connsiteY3" fmla="*/ 211726 h 448793"/>
                <a:gd name="connsiteX4" fmla="*/ 1219200 w 2785534"/>
                <a:gd name="connsiteY4" fmla="*/ 355659 h 448793"/>
                <a:gd name="connsiteX5" fmla="*/ 1591734 w 2785534"/>
                <a:gd name="connsiteY5" fmla="*/ 84726 h 448793"/>
                <a:gd name="connsiteX6" fmla="*/ 1913467 w 2785534"/>
                <a:gd name="connsiteY6" fmla="*/ 313326 h 448793"/>
                <a:gd name="connsiteX7" fmla="*/ 2302934 w 2785534"/>
                <a:gd name="connsiteY7" fmla="*/ 59 h 448793"/>
                <a:gd name="connsiteX8" fmla="*/ 2497667 w 2785534"/>
                <a:gd name="connsiteY8" fmla="*/ 287926 h 448793"/>
                <a:gd name="connsiteX9" fmla="*/ 2785534 w 2785534"/>
                <a:gd name="connsiteY9" fmla="*/ 448793 h 448793"/>
                <a:gd name="connsiteX0" fmla="*/ 0 w 2785534"/>
                <a:gd name="connsiteY0" fmla="*/ 389727 h 448994"/>
                <a:gd name="connsiteX1" fmla="*/ 279400 w 2785534"/>
                <a:gd name="connsiteY1" fmla="*/ 245794 h 448994"/>
                <a:gd name="connsiteX2" fmla="*/ 575734 w 2785534"/>
                <a:gd name="connsiteY2" fmla="*/ 406660 h 448994"/>
                <a:gd name="connsiteX3" fmla="*/ 905934 w 2785534"/>
                <a:gd name="connsiteY3" fmla="*/ 211927 h 448994"/>
                <a:gd name="connsiteX4" fmla="*/ 1219200 w 2785534"/>
                <a:gd name="connsiteY4" fmla="*/ 355860 h 448994"/>
                <a:gd name="connsiteX5" fmla="*/ 1591734 w 2785534"/>
                <a:gd name="connsiteY5" fmla="*/ 84927 h 448994"/>
                <a:gd name="connsiteX6" fmla="*/ 1913467 w 2785534"/>
                <a:gd name="connsiteY6" fmla="*/ 313527 h 448994"/>
                <a:gd name="connsiteX7" fmla="*/ 2302934 w 2785534"/>
                <a:gd name="connsiteY7" fmla="*/ 260 h 448994"/>
                <a:gd name="connsiteX8" fmla="*/ 2413000 w 2785534"/>
                <a:gd name="connsiteY8" fmla="*/ 262727 h 448994"/>
                <a:gd name="connsiteX9" fmla="*/ 2785534 w 2785534"/>
                <a:gd name="connsiteY9" fmla="*/ 448994 h 448994"/>
                <a:gd name="connsiteX0" fmla="*/ 0 w 2827867"/>
                <a:gd name="connsiteY0" fmla="*/ 389727 h 406802"/>
                <a:gd name="connsiteX1" fmla="*/ 279400 w 2827867"/>
                <a:gd name="connsiteY1" fmla="*/ 245794 h 406802"/>
                <a:gd name="connsiteX2" fmla="*/ 575734 w 2827867"/>
                <a:gd name="connsiteY2" fmla="*/ 406660 h 406802"/>
                <a:gd name="connsiteX3" fmla="*/ 905934 w 2827867"/>
                <a:gd name="connsiteY3" fmla="*/ 211927 h 406802"/>
                <a:gd name="connsiteX4" fmla="*/ 1219200 w 2827867"/>
                <a:gd name="connsiteY4" fmla="*/ 355860 h 406802"/>
                <a:gd name="connsiteX5" fmla="*/ 1591734 w 2827867"/>
                <a:gd name="connsiteY5" fmla="*/ 84927 h 406802"/>
                <a:gd name="connsiteX6" fmla="*/ 1913467 w 2827867"/>
                <a:gd name="connsiteY6" fmla="*/ 313527 h 406802"/>
                <a:gd name="connsiteX7" fmla="*/ 2302934 w 2827867"/>
                <a:gd name="connsiteY7" fmla="*/ 260 h 406802"/>
                <a:gd name="connsiteX8" fmla="*/ 2413000 w 2827867"/>
                <a:gd name="connsiteY8" fmla="*/ 262727 h 406802"/>
                <a:gd name="connsiteX9" fmla="*/ 2827867 w 2827867"/>
                <a:gd name="connsiteY9" fmla="*/ 305060 h 406802"/>
                <a:gd name="connsiteX0" fmla="*/ 0 w 2802467"/>
                <a:gd name="connsiteY0" fmla="*/ 389727 h 406802"/>
                <a:gd name="connsiteX1" fmla="*/ 279400 w 2802467"/>
                <a:gd name="connsiteY1" fmla="*/ 245794 h 406802"/>
                <a:gd name="connsiteX2" fmla="*/ 575734 w 2802467"/>
                <a:gd name="connsiteY2" fmla="*/ 406660 h 406802"/>
                <a:gd name="connsiteX3" fmla="*/ 905934 w 2802467"/>
                <a:gd name="connsiteY3" fmla="*/ 211927 h 406802"/>
                <a:gd name="connsiteX4" fmla="*/ 1219200 w 2802467"/>
                <a:gd name="connsiteY4" fmla="*/ 355860 h 406802"/>
                <a:gd name="connsiteX5" fmla="*/ 1591734 w 2802467"/>
                <a:gd name="connsiteY5" fmla="*/ 84927 h 406802"/>
                <a:gd name="connsiteX6" fmla="*/ 1913467 w 2802467"/>
                <a:gd name="connsiteY6" fmla="*/ 313527 h 406802"/>
                <a:gd name="connsiteX7" fmla="*/ 2302934 w 2802467"/>
                <a:gd name="connsiteY7" fmla="*/ 260 h 406802"/>
                <a:gd name="connsiteX8" fmla="*/ 2413000 w 2802467"/>
                <a:gd name="connsiteY8" fmla="*/ 262727 h 406802"/>
                <a:gd name="connsiteX9" fmla="*/ 2802467 w 2802467"/>
                <a:gd name="connsiteY9" fmla="*/ 169593 h 406802"/>
                <a:gd name="connsiteX0" fmla="*/ 0 w 2802467"/>
                <a:gd name="connsiteY0" fmla="*/ 322120 h 339195"/>
                <a:gd name="connsiteX1" fmla="*/ 279400 w 2802467"/>
                <a:gd name="connsiteY1" fmla="*/ 178187 h 339195"/>
                <a:gd name="connsiteX2" fmla="*/ 575734 w 2802467"/>
                <a:gd name="connsiteY2" fmla="*/ 339053 h 339195"/>
                <a:gd name="connsiteX3" fmla="*/ 905934 w 2802467"/>
                <a:gd name="connsiteY3" fmla="*/ 144320 h 339195"/>
                <a:gd name="connsiteX4" fmla="*/ 1219200 w 2802467"/>
                <a:gd name="connsiteY4" fmla="*/ 288253 h 339195"/>
                <a:gd name="connsiteX5" fmla="*/ 1591734 w 2802467"/>
                <a:gd name="connsiteY5" fmla="*/ 17320 h 339195"/>
                <a:gd name="connsiteX6" fmla="*/ 1913467 w 2802467"/>
                <a:gd name="connsiteY6" fmla="*/ 245920 h 339195"/>
                <a:gd name="connsiteX7" fmla="*/ 2133601 w 2802467"/>
                <a:gd name="connsiteY7" fmla="*/ 387 h 339195"/>
                <a:gd name="connsiteX8" fmla="*/ 2413000 w 2802467"/>
                <a:gd name="connsiteY8" fmla="*/ 195120 h 339195"/>
                <a:gd name="connsiteX9" fmla="*/ 2802467 w 2802467"/>
                <a:gd name="connsiteY9" fmla="*/ 101986 h 339195"/>
                <a:gd name="connsiteX0" fmla="*/ 0 w 2802467"/>
                <a:gd name="connsiteY0" fmla="*/ 304958 h 322033"/>
                <a:gd name="connsiteX1" fmla="*/ 279400 w 2802467"/>
                <a:gd name="connsiteY1" fmla="*/ 161025 h 322033"/>
                <a:gd name="connsiteX2" fmla="*/ 575734 w 2802467"/>
                <a:gd name="connsiteY2" fmla="*/ 321891 h 322033"/>
                <a:gd name="connsiteX3" fmla="*/ 905934 w 2802467"/>
                <a:gd name="connsiteY3" fmla="*/ 127158 h 322033"/>
                <a:gd name="connsiteX4" fmla="*/ 1219200 w 2802467"/>
                <a:gd name="connsiteY4" fmla="*/ 271091 h 322033"/>
                <a:gd name="connsiteX5" fmla="*/ 1591734 w 2802467"/>
                <a:gd name="connsiteY5" fmla="*/ 158 h 322033"/>
                <a:gd name="connsiteX6" fmla="*/ 1913467 w 2802467"/>
                <a:gd name="connsiteY6" fmla="*/ 228758 h 322033"/>
                <a:gd name="connsiteX7" fmla="*/ 2252134 w 2802467"/>
                <a:gd name="connsiteY7" fmla="*/ 17091 h 322033"/>
                <a:gd name="connsiteX8" fmla="*/ 2413000 w 2802467"/>
                <a:gd name="connsiteY8" fmla="*/ 177958 h 322033"/>
                <a:gd name="connsiteX9" fmla="*/ 2802467 w 2802467"/>
                <a:gd name="connsiteY9" fmla="*/ 84824 h 32203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2521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8378 h 305453"/>
                <a:gd name="connsiteX1" fmla="*/ 279400 w 2802467"/>
                <a:gd name="connsiteY1" fmla="*/ 144445 h 305453"/>
                <a:gd name="connsiteX2" fmla="*/ 575734 w 2802467"/>
                <a:gd name="connsiteY2" fmla="*/ 305311 h 305453"/>
                <a:gd name="connsiteX3" fmla="*/ 905934 w 2802467"/>
                <a:gd name="connsiteY3" fmla="*/ 110578 h 305453"/>
                <a:gd name="connsiteX4" fmla="*/ 1219200 w 2802467"/>
                <a:gd name="connsiteY4" fmla="*/ 254511 h 305453"/>
                <a:gd name="connsiteX5" fmla="*/ 1591734 w 2802467"/>
                <a:gd name="connsiteY5" fmla="*/ 85178 h 305453"/>
                <a:gd name="connsiteX6" fmla="*/ 1913467 w 2802467"/>
                <a:gd name="connsiteY6" fmla="*/ 212178 h 305453"/>
                <a:gd name="connsiteX7" fmla="*/ 2175934 w 2802467"/>
                <a:gd name="connsiteY7" fmla="*/ 511 h 305453"/>
                <a:gd name="connsiteX8" fmla="*/ 2413000 w 2802467"/>
                <a:gd name="connsiteY8" fmla="*/ 161378 h 305453"/>
                <a:gd name="connsiteX9" fmla="*/ 2802467 w 2802467"/>
                <a:gd name="connsiteY9" fmla="*/ 68244 h 305453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8202 h 305277"/>
                <a:gd name="connsiteX1" fmla="*/ 279400 w 2802467"/>
                <a:gd name="connsiteY1" fmla="*/ 144269 h 305277"/>
                <a:gd name="connsiteX2" fmla="*/ 575734 w 2802467"/>
                <a:gd name="connsiteY2" fmla="*/ 305135 h 305277"/>
                <a:gd name="connsiteX3" fmla="*/ 905934 w 2802467"/>
                <a:gd name="connsiteY3" fmla="*/ 110402 h 305277"/>
                <a:gd name="connsiteX4" fmla="*/ 1219200 w 2802467"/>
                <a:gd name="connsiteY4" fmla="*/ 254335 h 305277"/>
                <a:gd name="connsiteX5" fmla="*/ 1591734 w 2802467"/>
                <a:gd name="connsiteY5" fmla="*/ 85002 h 305277"/>
                <a:gd name="connsiteX6" fmla="*/ 1913467 w 2802467"/>
                <a:gd name="connsiteY6" fmla="*/ 212002 h 305277"/>
                <a:gd name="connsiteX7" fmla="*/ 2175934 w 2802467"/>
                <a:gd name="connsiteY7" fmla="*/ 335 h 305277"/>
                <a:gd name="connsiteX8" fmla="*/ 2362200 w 2802467"/>
                <a:gd name="connsiteY8" fmla="*/ 169669 h 305277"/>
                <a:gd name="connsiteX9" fmla="*/ 2802467 w 2802467"/>
                <a:gd name="connsiteY9" fmla="*/ 68068 h 305277"/>
                <a:gd name="connsiteX0" fmla="*/ 0 w 2802467"/>
                <a:gd name="connsiteY0" fmla="*/ 287977 h 305052"/>
                <a:gd name="connsiteX1" fmla="*/ 279400 w 2802467"/>
                <a:gd name="connsiteY1" fmla="*/ 144044 h 305052"/>
                <a:gd name="connsiteX2" fmla="*/ 575734 w 2802467"/>
                <a:gd name="connsiteY2" fmla="*/ 304910 h 305052"/>
                <a:gd name="connsiteX3" fmla="*/ 905934 w 2802467"/>
                <a:gd name="connsiteY3" fmla="*/ 110177 h 305052"/>
                <a:gd name="connsiteX4" fmla="*/ 1219200 w 2802467"/>
                <a:gd name="connsiteY4" fmla="*/ 254110 h 305052"/>
                <a:gd name="connsiteX5" fmla="*/ 1591734 w 2802467"/>
                <a:gd name="connsiteY5" fmla="*/ 84777 h 305052"/>
                <a:gd name="connsiteX6" fmla="*/ 1913467 w 2802467"/>
                <a:gd name="connsiteY6" fmla="*/ 211777 h 305052"/>
                <a:gd name="connsiteX7" fmla="*/ 2175934 w 2802467"/>
                <a:gd name="connsiteY7" fmla="*/ 110 h 305052"/>
                <a:gd name="connsiteX8" fmla="*/ 2472267 w 2802467"/>
                <a:gd name="connsiteY8" fmla="*/ 186377 h 305052"/>
                <a:gd name="connsiteX9" fmla="*/ 2802467 w 2802467"/>
                <a:gd name="connsiteY9" fmla="*/ 67843 h 305052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  <a:gd name="connsiteX0" fmla="*/ 0 w 2802467"/>
                <a:gd name="connsiteY0" fmla="*/ 287949 h 305024"/>
                <a:gd name="connsiteX1" fmla="*/ 279400 w 2802467"/>
                <a:gd name="connsiteY1" fmla="*/ 144016 h 305024"/>
                <a:gd name="connsiteX2" fmla="*/ 575734 w 2802467"/>
                <a:gd name="connsiteY2" fmla="*/ 304882 h 305024"/>
                <a:gd name="connsiteX3" fmla="*/ 905934 w 2802467"/>
                <a:gd name="connsiteY3" fmla="*/ 110149 h 305024"/>
                <a:gd name="connsiteX4" fmla="*/ 1219200 w 2802467"/>
                <a:gd name="connsiteY4" fmla="*/ 254082 h 305024"/>
                <a:gd name="connsiteX5" fmla="*/ 1591734 w 2802467"/>
                <a:gd name="connsiteY5" fmla="*/ 84749 h 305024"/>
                <a:gd name="connsiteX6" fmla="*/ 1913467 w 2802467"/>
                <a:gd name="connsiteY6" fmla="*/ 211749 h 305024"/>
                <a:gd name="connsiteX7" fmla="*/ 2175934 w 2802467"/>
                <a:gd name="connsiteY7" fmla="*/ 82 h 305024"/>
                <a:gd name="connsiteX8" fmla="*/ 2472267 w 2802467"/>
                <a:gd name="connsiteY8" fmla="*/ 186349 h 305024"/>
                <a:gd name="connsiteX9" fmla="*/ 2802467 w 2802467"/>
                <a:gd name="connsiteY9" fmla="*/ 67815 h 305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02467" h="305024">
                  <a:moveTo>
                    <a:pt x="0" y="287949"/>
                  </a:moveTo>
                  <a:cubicBezTo>
                    <a:pt x="91722" y="214571"/>
                    <a:pt x="183444" y="141194"/>
                    <a:pt x="279400" y="144016"/>
                  </a:cubicBezTo>
                  <a:cubicBezTo>
                    <a:pt x="375356" y="146838"/>
                    <a:pt x="471312" y="310526"/>
                    <a:pt x="575734" y="304882"/>
                  </a:cubicBezTo>
                  <a:cubicBezTo>
                    <a:pt x="680156" y="299238"/>
                    <a:pt x="798690" y="118616"/>
                    <a:pt x="905934" y="110149"/>
                  </a:cubicBezTo>
                  <a:cubicBezTo>
                    <a:pt x="1013178" y="101682"/>
                    <a:pt x="1104900" y="258315"/>
                    <a:pt x="1219200" y="254082"/>
                  </a:cubicBezTo>
                  <a:cubicBezTo>
                    <a:pt x="1333500" y="249849"/>
                    <a:pt x="1476023" y="91804"/>
                    <a:pt x="1591734" y="84749"/>
                  </a:cubicBezTo>
                  <a:cubicBezTo>
                    <a:pt x="1707445" y="77693"/>
                    <a:pt x="1816101" y="225860"/>
                    <a:pt x="1913467" y="211749"/>
                  </a:cubicBezTo>
                  <a:cubicBezTo>
                    <a:pt x="2010833" y="197638"/>
                    <a:pt x="2082801" y="4315"/>
                    <a:pt x="2175934" y="82"/>
                  </a:cubicBezTo>
                  <a:cubicBezTo>
                    <a:pt x="2269067" y="-4151"/>
                    <a:pt x="2297289" y="158126"/>
                    <a:pt x="2472267" y="186349"/>
                  </a:cubicBezTo>
                  <a:cubicBezTo>
                    <a:pt x="2681111" y="239971"/>
                    <a:pt x="2802467" y="67815"/>
                    <a:pt x="2802467" y="6781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DFE26E6-D675-51AE-6A33-F578B87AB0E9}"/>
                </a:ext>
              </a:extLst>
            </p:cNvPr>
            <p:cNvGrpSpPr/>
            <p:nvPr/>
          </p:nvGrpSpPr>
          <p:grpSpPr>
            <a:xfrm>
              <a:off x="884491" y="1737755"/>
              <a:ext cx="3739552" cy="3963063"/>
              <a:chOff x="884491" y="1737755"/>
              <a:chExt cx="3739552" cy="396306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9F25065-B9B4-AB73-3DA0-DBCE052CE467}"/>
                  </a:ext>
                </a:extLst>
              </p:cNvPr>
              <p:cNvSpPr/>
              <p:nvPr/>
            </p:nvSpPr>
            <p:spPr>
              <a:xfrm>
                <a:off x="3485083" y="408806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EDCBB4-D2C2-FD00-8BB8-A7769A514E05}"/>
                  </a:ext>
                </a:extLst>
              </p:cNvPr>
              <p:cNvSpPr/>
              <p:nvPr/>
            </p:nvSpPr>
            <p:spPr>
              <a:xfrm>
                <a:off x="3854574" y="203308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06A265F-0D76-A1D5-4EBC-E5C27E159200}"/>
                  </a:ext>
                </a:extLst>
              </p:cNvPr>
              <p:cNvSpPr/>
              <p:nvPr/>
            </p:nvSpPr>
            <p:spPr>
              <a:xfrm>
                <a:off x="4288667" y="24491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652D587-5D40-D046-97CE-162CAE291E30}"/>
                  </a:ext>
                </a:extLst>
              </p:cNvPr>
              <p:cNvSpPr/>
              <p:nvPr/>
            </p:nvSpPr>
            <p:spPr>
              <a:xfrm>
                <a:off x="4120978" y="4707668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5318409-322A-1795-055E-BADA327AD64B}"/>
                  </a:ext>
                </a:extLst>
              </p:cNvPr>
              <p:cNvSpPr/>
              <p:nvPr/>
            </p:nvSpPr>
            <p:spPr>
              <a:xfrm>
                <a:off x="2307986" y="4578797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69D0AF-92B5-7FBE-D295-90C467860898}"/>
                  </a:ext>
                </a:extLst>
              </p:cNvPr>
              <p:cNvSpPr/>
              <p:nvPr/>
            </p:nvSpPr>
            <p:spPr>
              <a:xfrm>
                <a:off x="2698427" y="3159623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7FD6DA2-6886-E678-6F00-61F817068C8A}"/>
                  </a:ext>
                </a:extLst>
              </p:cNvPr>
              <p:cNvSpPr/>
              <p:nvPr/>
            </p:nvSpPr>
            <p:spPr>
              <a:xfrm>
                <a:off x="934657" y="2282524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C72B267-71C0-443F-78EC-99F3ACC08A13}"/>
                  </a:ext>
                </a:extLst>
              </p:cNvPr>
              <p:cNvSpPr/>
              <p:nvPr/>
            </p:nvSpPr>
            <p:spPr>
              <a:xfrm>
                <a:off x="2643707" y="1737755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9B37D85-20AE-4410-35A6-00B5F1899077}"/>
                  </a:ext>
                </a:extLst>
              </p:cNvPr>
              <p:cNvSpPr/>
              <p:nvPr/>
            </p:nvSpPr>
            <p:spPr>
              <a:xfrm>
                <a:off x="2547916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161ED96-E8E4-DB23-270D-D5D513F1169F}"/>
                  </a:ext>
                </a:extLst>
              </p:cNvPr>
              <p:cNvSpPr/>
              <p:nvPr/>
            </p:nvSpPr>
            <p:spPr>
              <a:xfrm>
                <a:off x="2643198" y="372913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B089D9-0425-A6B9-21BF-9F71A9A98513}"/>
                  </a:ext>
                </a:extLst>
              </p:cNvPr>
              <p:cNvSpPr/>
              <p:nvPr/>
            </p:nvSpPr>
            <p:spPr>
              <a:xfrm>
                <a:off x="884491" y="4441537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19ACEB9-4F96-DE9D-8505-B173BD2FE74C}"/>
                  </a:ext>
                </a:extLst>
              </p:cNvPr>
              <p:cNvSpPr/>
              <p:nvPr/>
            </p:nvSpPr>
            <p:spPr>
              <a:xfrm>
                <a:off x="2024246" y="2294409"/>
                <a:ext cx="335377" cy="335377"/>
              </a:xfrm>
              <a:prstGeom prst="ellipse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chemeClr val="accent1"/>
                    </a:solidFill>
                  </a:rPr>
                  <a:t>-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D10885-FB69-E900-6C59-960C15FC446C}"/>
                  </a:ext>
                </a:extLst>
              </p:cNvPr>
              <p:cNvSpPr/>
              <p:nvPr/>
            </p:nvSpPr>
            <p:spPr>
              <a:xfrm>
                <a:off x="3310829" y="5365442"/>
                <a:ext cx="335376" cy="33537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+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A9EADA9-A6B1-4BEA-B8CD-B502855455A6}"/>
                </a:ext>
              </a:extLst>
            </p:cNvPr>
            <p:cNvGrpSpPr/>
            <p:nvPr/>
          </p:nvGrpSpPr>
          <p:grpSpPr>
            <a:xfrm>
              <a:off x="1276507" y="1783384"/>
              <a:ext cx="3565810" cy="3901412"/>
              <a:chOff x="1276507" y="1783384"/>
              <a:chExt cx="3565810" cy="390141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9888FE2-4953-ACC5-7C2F-4EB44346C462}"/>
                  </a:ext>
                </a:extLst>
              </p:cNvPr>
              <p:cNvSpPr/>
              <p:nvPr/>
            </p:nvSpPr>
            <p:spPr>
              <a:xfrm>
                <a:off x="4075125" y="36442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3B11E57-BE02-5AAC-9159-1469605573D0}"/>
                  </a:ext>
                </a:extLst>
              </p:cNvPr>
              <p:cNvSpPr/>
              <p:nvPr/>
            </p:nvSpPr>
            <p:spPr>
              <a:xfrm>
                <a:off x="3260277" y="2232473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08327B7-2B5C-3BA5-4C70-8AAABBD01400}"/>
                  </a:ext>
                </a:extLst>
              </p:cNvPr>
              <p:cNvSpPr/>
              <p:nvPr/>
            </p:nvSpPr>
            <p:spPr>
              <a:xfrm>
                <a:off x="4288667" y="5292512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FAA3C42-4C6C-5B59-A84F-FFB6C1B9132B}"/>
                  </a:ext>
                </a:extLst>
              </p:cNvPr>
              <p:cNvSpPr/>
              <p:nvPr/>
            </p:nvSpPr>
            <p:spPr>
              <a:xfrm>
                <a:off x="3236608" y="455519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C761C7E-1DFE-18F9-B425-CA0C5035CD4C}"/>
                  </a:ext>
                </a:extLst>
              </p:cNvPr>
              <p:cNvSpPr/>
              <p:nvPr/>
            </p:nvSpPr>
            <p:spPr>
              <a:xfrm>
                <a:off x="3677712" y="3033987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9E77CB5-82FB-1392-D2A1-0C56EF38DF94}"/>
                  </a:ext>
                </a:extLst>
              </p:cNvPr>
              <p:cNvSpPr/>
              <p:nvPr/>
            </p:nvSpPr>
            <p:spPr>
              <a:xfrm>
                <a:off x="1534226" y="4146888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8E62145-289E-76D1-6F83-B16251657B8D}"/>
                  </a:ext>
                </a:extLst>
              </p:cNvPr>
              <p:cNvSpPr/>
              <p:nvPr/>
            </p:nvSpPr>
            <p:spPr>
              <a:xfrm>
                <a:off x="1276507" y="1783384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963405A-4C8C-4269-C25C-C02D62118CB4}"/>
                  </a:ext>
                </a:extLst>
              </p:cNvPr>
              <p:cNvSpPr/>
              <p:nvPr/>
            </p:nvSpPr>
            <p:spPr>
              <a:xfrm>
                <a:off x="1416595" y="31975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07E5924-CEA2-455E-46E7-2D047A6A5058}"/>
                  </a:ext>
                </a:extLst>
              </p:cNvPr>
              <p:cNvSpPr/>
              <p:nvPr/>
            </p:nvSpPr>
            <p:spPr>
              <a:xfrm>
                <a:off x="1359786" y="4852346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3E7F208-6701-C2E8-04A4-81F1E407EF3C}"/>
                  </a:ext>
                </a:extLst>
              </p:cNvPr>
              <p:cNvSpPr/>
              <p:nvPr/>
            </p:nvSpPr>
            <p:spPr>
              <a:xfrm>
                <a:off x="2024246" y="5349420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976F462-4121-5D3D-8475-667F9FCF3235}"/>
                  </a:ext>
                </a:extLst>
              </p:cNvPr>
              <p:cNvSpPr/>
              <p:nvPr/>
            </p:nvSpPr>
            <p:spPr>
              <a:xfrm>
                <a:off x="4506941" y="2983871"/>
                <a:ext cx="335376" cy="335376"/>
              </a:xfrm>
              <a:prstGeom prst="ellipse">
                <a:avLst/>
              </a:prstGeom>
              <a:solidFill>
                <a:srgbClr val="4F81BD">
                  <a:alpha val="8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234CE9-BD1E-8219-2CC3-86E283017C04}"/>
                </a:ext>
              </a:extLst>
            </p:cNvPr>
            <p:cNvGrpSpPr/>
            <p:nvPr/>
          </p:nvGrpSpPr>
          <p:grpSpPr>
            <a:xfrm>
              <a:off x="970130" y="3454624"/>
              <a:ext cx="2386182" cy="440322"/>
              <a:chOff x="970130" y="3454624"/>
              <a:chExt cx="2386182" cy="44032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ACDCBFD-7EAA-1B53-D400-FDB4EA314B1F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7E7891B-E598-03FA-6278-D164FAAA4340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F71EDDD8-444E-979D-B0C2-97699B381AFF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9E98B71-A6B2-BC14-8D1F-64C33BEBEABA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7B6E41F-2124-99E6-EAF4-74CB7363272B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6065C9E-AA72-021D-3915-F3E277583700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F0A534A-AC9C-1014-85C7-2EF1FA6536AE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17925DD-87A7-4119-7CC0-30922B4E925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DDE7A47-EFF8-746D-0038-6F96311BA240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90D9EC-0F2B-024F-8561-A7773553932C}"/>
                </a:ext>
              </a:extLst>
            </p:cNvPr>
            <p:cNvGrpSpPr/>
            <p:nvPr/>
          </p:nvGrpSpPr>
          <p:grpSpPr>
            <a:xfrm>
              <a:off x="967621" y="3450919"/>
              <a:ext cx="2386182" cy="440322"/>
              <a:chOff x="970130" y="3454624"/>
              <a:chExt cx="2386182" cy="44032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5E70E95-84CE-807C-E55E-7E6E5EB016AE}"/>
                  </a:ext>
                </a:extLst>
              </p:cNvPr>
              <p:cNvSpPr/>
              <p:nvPr/>
            </p:nvSpPr>
            <p:spPr>
              <a:xfrm>
                <a:off x="970130" y="3605035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D77ACCF-3A79-E025-286D-E0D7E88C78C3}"/>
                  </a:ext>
                </a:extLst>
              </p:cNvPr>
              <p:cNvSpPr/>
              <p:nvPr/>
            </p:nvSpPr>
            <p:spPr>
              <a:xfrm>
                <a:off x="1201453" y="3757786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0884F8B-6405-3B57-7700-1652AC9907F3}"/>
                  </a:ext>
                </a:extLst>
              </p:cNvPr>
              <p:cNvSpPr/>
              <p:nvPr/>
            </p:nvSpPr>
            <p:spPr>
              <a:xfrm>
                <a:off x="1515703" y="356555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3B985F4-CBB3-FC54-2F80-2D5E97565DF6}"/>
                  </a:ext>
                </a:extLst>
              </p:cNvPr>
              <p:cNvSpPr/>
              <p:nvPr/>
            </p:nvSpPr>
            <p:spPr>
              <a:xfrm>
                <a:off x="1779477" y="370237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8FE15212-6AB5-4AA6-1224-7B4A0E5EFB97}"/>
                  </a:ext>
                </a:extLst>
              </p:cNvPr>
              <p:cNvSpPr/>
              <p:nvPr/>
            </p:nvSpPr>
            <p:spPr>
              <a:xfrm>
                <a:off x="2123354" y="3538200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850069A-758C-7F63-FE7F-16D7DFCFD905}"/>
                  </a:ext>
                </a:extLst>
              </p:cNvPr>
              <p:cNvSpPr/>
              <p:nvPr/>
            </p:nvSpPr>
            <p:spPr>
              <a:xfrm>
                <a:off x="2404946" y="366776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913B7D0-FAD3-0942-6044-0A3A95FFBAC3}"/>
                  </a:ext>
                </a:extLst>
              </p:cNvPr>
              <p:cNvSpPr/>
              <p:nvPr/>
            </p:nvSpPr>
            <p:spPr>
              <a:xfrm>
                <a:off x="2641431" y="3454624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D5326F4-B8A7-7771-CBD0-874DD02E5F29}"/>
                  </a:ext>
                </a:extLst>
              </p:cNvPr>
              <p:cNvSpPr/>
              <p:nvPr/>
            </p:nvSpPr>
            <p:spPr>
              <a:xfrm>
                <a:off x="2931935" y="3657408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A402E58-B907-77AF-F5F5-3E9682998218}"/>
                  </a:ext>
                </a:extLst>
              </p:cNvPr>
              <p:cNvSpPr/>
              <p:nvPr/>
            </p:nvSpPr>
            <p:spPr>
              <a:xfrm>
                <a:off x="3219152" y="3510581"/>
                <a:ext cx="137160" cy="1371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4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3D06-474C-FF06-5A23-FAF9A406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SCFT Build-up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F24C-E6D5-2F90-EC95-59BA34FD1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D5813-C853-50D8-D6C7-DDB343BBD82A}"/>
              </a:ext>
            </a:extLst>
          </p:cNvPr>
          <p:cNvSpPr txBox="1"/>
          <p:nvPr/>
        </p:nvSpPr>
        <p:spPr>
          <a:xfrm>
            <a:off x="5654160" y="1660180"/>
            <a:ext cx="568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/>
              <a:t>Result: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Generated fields (equations) that all particles in the system experience are continuous functions that depend in a mean-field way on all other particles (</a:t>
            </a:r>
            <a:r>
              <a:rPr lang="en-US" dirty="0" err="1"/>
              <a:t>Andelman</a:t>
            </a:r>
            <a:r>
              <a:rPr lang="en-US" dirty="0"/>
              <a:t>, 2006)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“Self-consistent field theory” (SCFT)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6A084D-0341-ED00-6D48-61903E95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652" y="4482264"/>
            <a:ext cx="2296961" cy="2318926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1C6644BF-1546-BE0A-5AE4-75A5A6D6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17" y="4482264"/>
            <a:ext cx="2296961" cy="23189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495A26-30D5-72F9-806D-4DC4BF2AE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545" y="1250605"/>
            <a:ext cx="857250" cy="4095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C8AF01D-BA41-5C21-E5B3-D7A4A99C7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630" y="3996981"/>
            <a:ext cx="723900" cy="390525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A7E22839-6AA0-03E9-C02F-C465710F7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678" y="3996981"/>
            <a:ext cx="847725" cy="390525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802C4F03-CD39-6FCE-7980-7A8215B54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48" y="1744314"/>
            <a:ext cx="4462659" cy="45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3535-047C-5208-F469-084E7640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1E40AF-0D3E-E1DE-2C2A-B91E3567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190C3-A364-B8CE-20DC-DDACDCD88959}"/>
              </a:ext>
            </a:extLst>
          </p:cNvPr>
          <p:cNvSpPr/>
          <p:nvPr/>
        </p:nvSpPr>
        <p:spPr>
          <a:xfrm>
            <a:off x="516464" y="1693331"/>
            <a:ext cx="4411135" cy="441113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F6158-11EB-13DC-2AD1-571189473264}"/>
              </a:ext>
            </a:extLst>
          </p:cNvPr>
          <p:cNvSpPr/>
          <p:nvPr/>
        </p:nvSpPr>
        <p:spPr>
          <a:xfrm>
            <a:off x="5451253" y="4441536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FE326-14F3-BD1B-13C8-667BCD7BDE8C}"/>
              </a:ext>
            </a:extLst>
          </p:cNvPr>
          <p:cNvSpPr/>
          <p:nvPr/>
        </p:nvSpPr>
        <p:spPr>
          <a:xfrm>
            <a:off x="8154829" y="4455194"/>
            <a:ext cx="2266281" cy="2266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731-D17B-4E42-9EED-A5115D55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65CA-CCAE-4514-8CA9-77805881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014" y="1023326"/>
            <a:ext cx="10997066" cy="18887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Goal:</a:t>
            </a:r>
            <a:r>
              <a:rPr lang="en-US" sz="2000" dirty="0"/>
              <a:t> Adapt framework for free polyelectrolyte in solution to model end-grafted protein brushes in solution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Interactions: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AF9EB-87EF-4B2B-A001-06DC8F28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1F74C-3A73-405B-8DFF-6D7E43CA7FC1}"/>
              </a:ext>
            </a:extLst>
          </p:cNvPr>
          <p:cNvSpPr txBox="1"/>
          <p:nvPr/>
        </p:nvSpPr>
        <p:spPr>
          <a:xfrm>
            <a:off x="433821" y="2929153"/>
            <a:ext cx="6431808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Elastic entropy following Gaussian statistics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Flory-Huggins 2-body interactions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Incompressibility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Electrostatics, ignoring any correlations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A8672-1D17-47CE-9EC1-6690E91C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64" y="2774676"/>
            <a:ext cx="3572933" cy="791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94616-A947-46D4-8E21-15EE32F1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593" y="3697247"/>
            <a:ext cx="2979537" cy="663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A1F28E-2E31-4DB2-9E1F-8A66293FE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6" y="4575856"/>
            <a:ext cx="4481060" cy="694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946C9-E970-40C6-80A1-838ED48E7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322" y="2064852"/>
            <a:ext cx="9418320" cy="658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11893-D7D0-43FE-8290-26DAE1B7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593" y="5287232"/>
            <a:ext cx="4887329" cy="7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2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B0F-B42C-4950-88AF-54285440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6F7F9-BBD0-4047-98F3-04434253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02088-4CC1-48DA-B617-548055864CEB}"/>
              </a:ext>
            </a:extLst>
          </p:cNvPr>
          <p:cNvSpPr txBox="1"/>
          <p:nvPr/>
        </p:nvSpPr>
        <p:spPr>
          <a:xfrm>
            <a:off x="587830" y="898418"/>
            <a:ext cx="10042072" cy="1434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Semicanonical partition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Canonical in polymer, grand canonical in ions and solvent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40F37E-6A88-48DC-8D2D-F0F528142613}"/>
              </a:ext>
            </a:extLst>
          </p:cNvPr>
          <p:cNvCxnSpPr>
            <a:cxnSpLocks/>
          </p:cNvCxnSpPr>
          <p:nvPr/>
        </p:nvCxnSpPr>
        <p:spPr>
          <a:xfrm>
            <a:off x="1665360" y="4596500"/>
            <a:ext cx="0" cy="2124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A9197D-D568-42F5-8792-7DF230E39431}"/>
              </a:ext>
            </a:extLst>
          </p:cNvPr>
          <p:cNvSpPr txBox="1"/>
          <p:nvPr/>
        </p:nvSpPr>
        <p:spPr>
          <a:xfrm>
            <a:off x="1933845" y="511201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Particle-to-field transformations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1860A-54AE-462E-84CD-326CE2BB917C}"/>
              </a:ext>
            </a:extLst>
          </p:cNvPr>
          <p:cNvSpPr txBox="1"/>
          <p:nvPr/>
        </p:nvSpPr>
        <p:spPr>
          <a:xfrm>
            <a:off x="1933845" y="5717825"/>
            <a:ext cx="40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Hubbard-</a:t>
            </a:r>
            <a:r>
              <a:rPr lang="en-US" sz="1600" dirty="0" err="1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Stratonovich</a:t>
            </a:r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 transformation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8E93C1-1545-42D2-9CD9-5D544C7DB8CC}"/>
              </a:ext>
            </a:extLst>
          </p:cNvPr>
          <p:cNvSpPr txBox="1"/>
          <p:nvPr/>
        </p:nvSpPr>
        <p:spPr>
          <a:xfrm>
            <a:off x="1933845" y="6352439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Saddle-point approximation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76B120-B6AF-4EA4-A0C9-8ED130D4E8E4}"/>
              </a:ext>
            </a:extLst>
          </p:cNvPr>
          <p:cNvSpPr txBox="1"/>
          <p:nvPr/>
        </p:nvSpPr>
        <p:spPr>
          <a:xfrm>
            <a:off x="1933845" y="4579070"/>
            <a:ext cx="526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Block copolymer approximation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F1C38-99C2-4041-BE68-33A4313E9F6A}"/>
              </a:ext>
            </a:extLst>
          </p:cNvPr>
          <p:cNvGrpSpPr/>
          <p:nvPr/>
        </p:nvGrpSpPr>
        <p:grpSpPr>
          <a:xfrm>
            <a:off x="6294967" y="4530490"/>
            <a:ext cx="2899408" cy="407924"/>
            <a:chOff x="4529351" y="4862055"/>
            <a:chExt cx="2893927" cy="40715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3C84C11-8F3D-4ECC-B924-AB7DF4294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9351" y="4862055"/>
              <a:ext cx="1615259" cy="40715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631AF75-8F42-47B5-9A46-A36B2712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1578" y="4922186"/>
              <a:ext cx="841700" cy="29216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33F9E911-6806-4E8F-B527-BC0A1EBB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360" y="1827947"/>
            <a:ext cx="7875805" cy="2759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3E0BD-1430-46A5-8471-4F91FEE2C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714" y="5572394"/>
            <a:ext cx="5895321" cy="6694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6FC399-0D8E-4F78-9510-BF7A11B78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57" y="4980729"/>
            <a:ext cx="2848538" cy="61451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57B1C8B-F33E-4D33-BD1C-434F0BA95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157" y="6314591"/>
            <a:ext cx="4172052" cy="4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0199184-4A30-4B6A-939E-33C888385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00" b="53102"/>
          <a:stretch/>
        </p:blipFill>
        <p:spPr>
          <a:xfrm>
            <a:off x="6141666" y="5529499"/>
            <a:ext cx="4894034" cy="84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57B84-04A8-4C8D-AD9D-18C58E07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D5A-B990-4DE3-9A1C-91933B0C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Variational Free Energy </a:t>
            </a:r>
          </a:p>
          <a:p>
            <a:pPr lvl="1"/>
            <a:r>
              <a:rPr lang="en-US" sz="1600" dirty="0"/>
              <a:t>After statistical average over grafting surface (x-y plane)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AF30-EA37-407F-962E-65396E0D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E6AFF0-5C4B-4F99-AD17-A32556BA9B28}"/>
              </a:ext>
            </a:extLst>
          </p:cNvPr>
          <p:cNvCxnSpPr>
            <a:cxnSpLocks/>
          </p:cNvCxnSpPr>
          <p:nvPr/>
        </p:nvCxnSpPr>
        <p:spPr>
          <a:xfrm>
            <a:off x="2124979" y="3942239"/>
            <a:ext cx="0" cy="565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13B445-C222-46C3-AB97-10675D936DF6}"/>
              </a:ext>
            </a:extLst>
          </p:cNvPr>
          <p:cNvSpPr txBox="1"/>
          <p:nvPr/>
        </p:nvSpPr>
        <p:spPr>
          <a:xfrm>
            <a:off x="2192806" y="4047014"/>
            <a:ext cx="261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Functional Minimization</a:t>
            </a:r>
            <a:endParaRPr lang="en-US" sz="1600" dirty="0">
              <a:solidFill>
                <a:srgbClr val="FF0000"/>
              </a:solidFill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EADA4-F58E-449B-B2FE-36104A5C4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71" b="30015"/>
          <a:stretch/>
        </p:blipFill>
        <p:spPr>
          <a:xfrm>
            <a:off x="1007104" y="5121581"/>
            <a:ext cx="4985367" cy="75824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E8095FD-2E20-4F17-82CE-6743659A82A7}"/>
              </a:ext>
            </a:extLst>
          </p:cNvPr>
          <p:cNvGrpSpPr/>
          <p:nvPr/>
        </p:nvGrpSpPr>
        <p:grpSpPr>
          <a:xfrm>
            <a:off x="9298188" y="2258850"/>
            <a:ext cx="2893812" cy="1360305"/>
            <a:chOff x="9298188" y="2067191"/>
            <a:chExt cx="2893812" cy="13603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98A9-7151-4DE1-9476-2A43A30FAC49}"/>
                </a:ext>
              </a:extLst>
            </p:cNvPr>
            <p:cNvGrpSpPr/>
            <p:nvPr/>
          </p:nvGrpSpPr>
          <p:grpSpPr>
            <a:xfrm>
              <a:off x="9481296" y="2215868"/>
              <a:ext cx="2553417" cy="1076720"/>
              <a:chOff x="9390933" y="2660314"/>
              <a:chExt cx="2553417" cy="10767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208953F-AAFE-43D7-8B59-E9BC7314E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5795" y="3405217"/>
                <a:ext cx="1827467" cy="33181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E4D2280-E14B-4D2D-89BB-9FF802816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0458" y="3030527"/>
                <a:ext cx="2340667" cy="32747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1A07A90-18F9-446A-8BB9-B8C5AFB1A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0933" y="2660314"/>
                <a:ext cx="2553417" cy="307978"/>
              </a:xfrm>
              <a:prstGeom prst="rect">
                <a:avLst/>
              </a:prstGeom>
            </p:spPr>
          </p:pic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DAB473-B450-4CF1-ACFC-1BCCDB17FC94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2067191"/>
              <a:ext cx="0" cy="13603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FB521C9-A925-41F7-935A-BE5AB30A8D0E}"/>
                </a:ext>
              </a:extLst>
            </p:cNvPr>
            <p:cNvCxnSpPr>
              <a:cxnSpLocks/>
            </p:cNvCxnSpPr>
            <p:nvPr/>
          </p:nvCxnSpPr>
          <p:spPr>
            <a:xfrm>
              <a:off x="9298188" y="3427496"/>
              <a:ext cx="28938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1391F4B-4DCA-42BC-AF03-EDE6498C1F83}"/>
              </a:ext>
            </a:extLst>
          </p:cNvPr>
          <p:cNvSpPr txBox="1"/>
          <p:nvPr/>
        </p:nvSpPr>
        <p:spPr>
          <a:xfrm>
            <a:off x="914400" y="4644387"/>
            <a:ext cx="26139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ucida Grande" pitchFamily="2" charset="0"/>
                <a:ea typeface="Lucida Grande" pitchFamily="2" charset="0"/>
                <a:cs typeface="Lucida Grande" pitchFamily="2" charset="0"/>
              </a:rPr>
              <a:t>SCF Equations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4980F-B0C0-48CC-B683-10472779C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57"/>
          <a:stretch/>
        </p:blipFill>
        <p:spPr>
          <a:xfrm>
            <a:off x="6096000" y="4884970"/>
            <a:ext cx="4894034" cy="7582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C31D79-86B4-4EEC-A548-58FEC2319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8" b="15640"/>
          <a:stretch/>
        </p:blipFill>
        <p:spPr>
          <a:xfrm>
            <a:off x="1007103" y="6016559"/>
            <a:ext cx="4985367" cy="4626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F83F1F-C200-4DDF-B514-F6B3CBA4E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09"/>
          <a:stretch/>
        </p:blipFill>
        <p:spPr>
          <a:xfrm>
            <a:off x="6096000" y="6409447"/>
            <a:ext cx="4985367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ACB0B6-480E-472F-A376-BE697C480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015" y="1801367"/>
            <a:ext cx="8210358" cy="218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F66B-294D-4F39-9C36-7B32143A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– </a:t>
            </a:r>
            <a:r>
              <a:rPr lang="en-US" dirty="0"/>
              <a:t>SCF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E585-0324-41EA-B6F5-8D75606D7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Satisfied Equations</a:t>
            </a:r>
            <a:endParaRPr lang="en-US" sz="12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Mean-field Poisson-Boltzmann Equation</a:t>
            </a:r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Modified Diffusion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FEDFB-B927-4E53-828A-195916A1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C319F-5FE6-4A46-90CC-AC711999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37" y="2255033"/>
            <a:ext cx="4291763" cy="864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B5C63-ADA5-4BD0-95A5-DF9C4E094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44" y="3761007"/>
            <a:ext cx="5214933" cy="2242717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4D153ABA-36EC-42FF-96ED-FA28A830124B}"/>
              </a:ext>
            </a:extLst>
          </p:cNvPr>
          <p:cNvGrpSpPr/>
          <p:nvPr/>
        </p:nvGrpSpPr>
        <p:grpSpPr>
          <a:xfrm>
            <a:off x="8113238" y="3363374"/>
            <a:ext cx="2877348" cy="3075822"/>
            <a:chOff x="7953218" y="3429000"/>
            <a:chExt cx="2877348" cy="30758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ADE2E5-FDA5-4149-A4FB-E976808CA5EB}"/>
                </a:ext>
              </a:extLst>
            </p:cNvPr>
            <p:cNvSpPr/>
            <p:nvPr/>
          </p:nvSpPr>
          <p:spPr>
            <a:xfrm rot="13552079">
              <a:off x="8649095" y="3451492"/>
              <a:ext cx="915778" cy="870793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3161390 w 3594580"/>
                <a:gd name="connsiteY9" fmla="*/ 1530302 h 3533243"/>
                <a:gd name="connsiteX10" fmla="*/ 2669729 w 3594580"/>
                <a:gd name="connsiteY10" fmla="*/ 2200221 h 3533243"/>
                <a:gd name="connsiteX11" fmla="*/ 3552329 w 3594580"/>
                <a:gd name="connsiteY11" fmla="*/ 2235090 h 3533243"/>
                <a:gd name="connsiteX12" fmla="*/ 3434269 w 3594580"/>
                <a:gd name="connsiteY12" fmla="*/ 2882441 h 3533243"/>
                <a:gd name="connsiteX13" fmla="*/ 2832875 w 3594580"/>
                <a:gd name="connsiteY13" fmla="*/ 2575668 h 3533243"/>
                <a:gd name="connsiteX14" fmla="*/ 2485318 w 3594580"/>
                <a:gd name="connsiteY14" fmla="*/ 2707269 h 3533243"/>
                <a:gd name="connsiteX15" fmla="*/ 2293777 w 3594580"/>
                <a:gd name="connsiteY15" fmla="*/ 2875073 h 3533243"/>
                <a:gd name="connsiteX16" fmla="*/ 3394396 w 3594580"/>
                <a:gd name="connsiteY16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3161390 w 3594580"/>
                <a:gd name="connsiteY8" fmla="*/ 1530302 h 3533243"/>
                <a:gd name="connsiteX9" fmla="*/ 2669729 w 3594580"/>
                <a:gd name="connsiteY9" fmla="*/ 2200221 h 3533243"/>
                <a:gd name="connsiteX10" fmla="*/ 3552329 w 3594580"/>
                <a:gd name="connsiteY10" fmla="*/ 2235090 h 3533243"/>
                <a:gd name="connsiteX11" fmla="*/ 3434269 w 3594580"/>
                <a:gd name="connsiteY11" fmla="*/ 2882441 h 3533243"/>
                <a:gd name="connsiteX12" fmla="*/ 2832875 w 3594580"/>
                <a:gd name="connsiteY12" fmla="*/ 2575668 h 3533243"/>
                <a:gd name="connsiteX13" fmla="*/ 2485318 w 3594580"/>
                <a:gd name="connsiteY13" fmla="*/ 2707269 h 3533243"/>
                <a:gd name="connsiteX14" fmla="*/ 2293777 w 3594580"/>
                <a:gd name="connsiteY14" fmla="*/ 2875073 h 3533243"/>
                <a:gd name="connsiteX15" fmla="*/ 3394396 w 3594580"/>
                <a:gd name="connsiteY15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3161390 w 3594580"/>
                <a:gd name="connsiteY7" fmla="*/ 1530302 h 3533243"/>
                <a:gd name="connsiteX8" fmla="*/ 2669729 w 3594580"/>
                <a:gd name="connsiteY8" fmla="*/ 2200221 h 3533243"/>
                <a:gd name="connsiteX9" fmla="*/ 3552329 w 3594580"/>
                <a:gd name="connsiteY9" fmla="*/ 2235090 h 3533243"/>
                <a:gd name="connsiteX10" fmla="*/ 3434269 w 3594580"/>
                <a:gd name="connsiteY10" fmla="*/ 2882441 h 3533243"/>
                <a:gd name="connsiteX11" fmla="*/ 2832875 w 3594580"/>
                <a:gd name="connsiteY11" fmla="*/ 2575668 h 3533243"/>
                <a:gd name="connsiteX12" fmla="*/ 2485318 w 3594580"/>
                <a:gd name="connsiteY12" fmla="*/ 2707269 h 3533243"/>
                <a:gd name="connsiteX13" fmla="*/ 2293777 w 3594580"/>
                <a:gd name="connsiteY13" fmla="*/ 2875073 h 3533243"/>
                <a:gd name="connsiteX14" fmla="*/ 3394396 w 3594580"/>
                <a:gd name="connsiteY14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3161390 w 3594580"/>
                <a:gd name="connsiteY6" fmla="*/ 1530302 h 3533243"/>
                <a:gd name="connsiteX7" fmla="*/ 2669729 w 3594580"/>
                <a:gd name="connsiteY7" fmla="*/ 2200221 h 3533243"/>
                <a:gd name="connsiteX8" fmla="*/ 3552329 w 3594580"/>
                <a:gd name="connsiteY8" fmla="*/ 2235090 h 3533243"/>
                <a:gd name="connsiteX9" fmla="*/ 3434269 w 3594580"/>
                <a:gd name="connsiteY9" fmla="*/ 2882441 h 3533243"/>
                <a:gd name="connsiteX10" fmla="*/ 2832875 w 3594580"/>
                <a:gd name="connsiteY10" fmla="*/ 2575668 h 3533243"/>
                <a:gd name="connsiteX11" fmla="*/ 2485318 w 3594580"/>
                <a:gd name="connsiteY11" fmla="*/ 2707269 h 3533243"/>
                <a:gd name="connsiteX12" fmla="*/ 2293777 w 3594580"/>
                <a:gd name="connsiteY12" fmla="*/ 2875073 h 3533243"/>
                <a:gd name="connsiteX13" fmla="*/ 3394396 w 3594580"/>
                <a:gd name="connsiteY13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3161390 w 3594580"/>
                <a:gd name="connsiteY5" fmla="*/ 1530302 h 3533243"/>
                <a:gd name="connsiteX6" fmla="*/ 2669729 w 3594580"/>
                <a:gd name="connsiteY6" fmla="*/ 2200221 h 3533243"/>
                <a:gd name="connsiteX7" fmla="*/ 3552329 w 3594580"/>
                <a:gd name="connsiteY7" fmla="*/ 2235090 h 3533243"/>
                <a:gd name="connsiteX8" fmla="*/ 3434269 w 3594580"/>
                <a:gd name="connsiteY8" fmla="*/ 2882441 h 3533243"/>
                <a:gd name="connsiteX9" fmla="*/ 2832875 w 3594580"/>
                <a:gd name="connsiteY9" fmla="*/ 2575668 h 3533243"/>
                <a:gd name="connsiteX10" fmla="*/ 2485318 w 3594580"/>
                <a:gd name="connsiteY10" fmla="*/ 2707269 h 3533243"/>
                <a:gd name="connsiteX11" fmla="*/ 2293777 w 3594580"/>
                <a:gd name="connsiteY11" fmla="*/ 2875073 h 3533243"/>
                <a:gd name="connsiteX12" fmla="*/ 3394396 w 3594580"/>
                <a:gd name="connsiteY12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3161390 w 3594580"/>
                <a:gd name="connsiteY4" fmla="*/ 1530302 h 3533243"/>
                <a:gd name="connsiteX5" fmla="*/ 2669729 w 3594580"/>
                <a:gd name="connsiteY5" fmla="*/ 2200221 h 3533243"/>
                <a:gd name="connsiteX6" fmla="*/ 3552329 w 3594580"/>
                <a:gd name="connsiteY6" fmla="*/ 2235090 h 3533243"/>
                <a:gd name="connsiteX7" fmla="*/ 3434269 w 3594580"/>
                <a:gd name="connsiteY7" fmla="*/ 2882441 h 3533243"/>
                <a:gd name="connsiteX8" fmla="*/ 2832875 w 3594580"/>
                <a:gd name="connsiteY8" fmla="*/ 2575668 h 3533243"/>
                <a:gd name="connsiteX9" fmla="*/ 2485318 w 3594580"/>
                <a:gd name="connsiteY9" fmla="*/ 2707269 h 3533243"/>
                <a:gd name="connsiteX10" fmla="*/ 2293777 w 3594580"/>
                <a:gd name="connsiteY10" fmla="*/ 2875073 h 3533243"/>
                <a:gd name="connsiteX11" fmla="*/ 3394396 w 3594580"/>
                <a:gd name="connsiteY11" fmla="*/ 3516974 h 3533243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3161390 w 3594580"/>
                <a:gd name="connsiteY3" fmla="*/ 1530302 h 3533243"/>
                <a:gd name="connsiteX4" fmla="*/ 2669729 w 3594580"/>
                <a:gd name="connsiteY4" fmla="*/ 2200221 h 3533243"/>
                <a:gd name="connsiteX5" fmla="*/ 3552329 w 3594580"/>
                <a:gd name="connsiteY5" fmla="*/ 2235090 h 3533243"/>
                <a:gd name="connsiteX6" fmla="*/ 3434269 w 3594580"/>
                <a:gd name="connsiteY6" fmla="*/ 2882441 h 3533243"/>
                <a:gd name="connsiteX7" fmla="*/ 2832875 w 3594580"/>
                <a:gd name="connsiteY7" fmla="*/ 2575668 h 3533243"/>
                <a:gd name="connsiteX8" fmla="*/ 2485318 w 3594580"/>
                <a:gd name="connsiteY8" fmla="*/ 2707269 h 3533243"/>
                <a:gd name="connsiteX9" fmla="*/ 2293777 w 3594580"/>
                <a:gd name="connsiteY9" fmla="*/ 2875073 h 3533243"/>
                <a:gd name="connsiteX10" fmla="*/ 3394396 w 3594580"/>
                <a:gd name="connsiteY10" fmla="*/ 3516974 h 3533243"/>
                <a:gd name="connsiteX0" fmla="*/ 0 w 3594580"/>
                <a:gd name="connsiteY0" fmla="*/ 0 h 3378667"/>
                <a:gd name="connsiteX1" fmla="*/ 1084081 w 3594580"/>
                <a:gd name="connsiteY1" fmla="*/ 381101 h 3378667"/>
                <a:gd name="connsiteX2" fmla="*/ 3161390 w 3594580"/>
                <a:gd name="connsiteY2" fmla="*/ 1375726 h 3378667"/>
                <a:gd name="connsiteX3" fmla="*/ 2669729 w 3594580"/>
                <a:gd name="connsiteY3" fmla="*/ 2045645 h 3378667"/>
                <a:gd name="connsiteX4" fmla="*/ 3552329 w 3594580"/>
                <a:gd name="connsiteY4" fmla="*/ 2080514 h 3378667"/>
                <a:gd name="connsiteX5" fmla="*/ 3434269 w 3594580"/>
                <a:gd name="connsiteY5" fmla="*/ 2727865 h 3378667"/>
                <a:gd name="connsiteX6" fmla="*/ 2832875 w 3594580"/>
                <a:gd name="connsiteY6" fmla="*/ 2421092 h 3378667"/>
                <a:gd name="connsiteX7" fmla="*/ 2485318 w 3594580"/>
                <a:gd name="connsiteY7" fmla="*/ 2552693 h 3378667"/>
                <a:gd name="connsiteX8" fmla="*/ 2293777 w 3594580"/>
                <a:gd name="connsiteY8" fmla="*/ 2720497 h 3378667"/>
                <a:gd name="connsiteX9" fmla="*/ 3394396 w 3594580"/>
                <a:gd name="connsiteY9" fmla="*/ 3362398 h 3378667"/>
                <a:gd name="connsiteX0" fmla="*/ 0 w 3594580"/>
                <a:gd name="connsiteY0" fmla="*/ 0 h 3378667"/>
                <a:gd name="connsiteX1" fmla="*/ 3161390 w 3594580"/>
                <a:gd name="connsiteY1" fmla="*/ 1375726 h 3378667"/>
                <a:gd name="connsiteX2" fmla="*/ 2669729 w 3594580"/>
                <a:gd name="connsiteY2" fmla="*/ 2045645 h 3378667"/>
                <a:gd name="connsiteX3" fmla="*/ 3552329 w 3594580"/>
                <a:gd name="connsiteY3" fmla="*/ 2080514 h 3378667"/>
                <a:gd name="connsiteX4" fmla="*/ 3434269 w 3594580"/>
                <a:gd name="connsiteY4" fmla="*/ 2727865 h 3378667"/>
                <a:gd name="connsiteX5" fmla="*/ 2832875 w 3594580"/>
                <a:gd name="connsiteY5" fmla="*/ 2421092 h 3378667"/>
                <a:gd name="connsiteX6" fmla="*/ 2485318 w 3594580"/>
                <a:gd name="connsiteY6" fmla="*/ 2552693 h 3378667"/>
                <a:gd name="connsiteX7" fmla="*/ 2293777 w 3594580"/>
                <a:gd name="connsiteY7" fmla="*/ 2720497 h 3378667"/>
                <a:gd name="connsiteX8" fmla="*/ 3394396 w 3594580"/>
                <a:gd name="connsiteY8" fmla="*/ 3362398 h 3378667"/>
                <a:gd name="connsiteX0" fmla="*/ 1011016 w 1444206"/>
                <a:gd name="connsiteY0" fmla="*/ 0 h 2002941"/>
                <a:gd name="connsiteX1" fmla="*/ 519355 w 1444206"/>
                <a:gd name="connsiteY1" fmla="*/ 669919 h 2002941"/>
                <a:gd name="connsiteX2" fmla="*/ 1401955 w 1444206"/>
                <a:gd name="connsiteY2" fmla="*/ 704788 h 2002941"/>
                <a:gd name="connsiteX3" fmla="*/ 1283895 w 1444206"/>
                <a:gd name="connsiteY3" fmla="*/ 1352139 h 2002941"/>
                <a:gd name="connsiteX4" fmla="*/ 682501 w 1444206"/>
                <a:gd name="connsiteY4" fmla="*/ 1045366 h 2002941"/>
                <a:gd name="connsiteX5" fmla="*/ 334944 w 1444206"/>
                <a:gd name="connsiteY5" fmla="*/ 1176967 h 2002941"/>
                <a:gd name="connsiteX6" fmla="*/ 143403 w 1444206"/>
                <a:gd name="connsiteY6" fmla="*/ 1344771 h 2002941"/>
                <a:gd name="connsiteX7" fmla="*/ 1244022 w 1444206"/>
                <a:gd name="connsiteY7" fmla="*/ 1986672 h 2002941"/>
                <a:gd name="connsiteX0" fmla="*/ 519355 w 1444206"/>
                <a:gd name="connsiteY0" fmla="*/ 40241 h 1373263"/>
                <a:gd name="connsiteX1" fmla="*/ 1401955 w 1444206"/>
                <a:gd name="connsiteY1" fmla="*/ 75110 h 1373263"/>
                <a:gd name="connsiteX2" fmla="*/ 1283895 w 1444206"/>
                <a:gd name="connsiteY2" fmla="*/ 722461 h 1373263"/>
                <a:gd name="connsiteX3" fmla="*/ 682501 w 1444206"/>
                <a:gd name="connsiteY3" fmla="*/ 415688 h 1373263"/>
                <a:gd name="connsiteX4" fmla="*/ 334944 w 1444206"/>
                <a:gd name="connsiteY4" fmla="*/ 547289 h 1373263"/>
                <a:gd name="connsiteX5" fmla="*/ 143403 w 1444206"/>
                <a:gd name="connsiteY5" fmla="*/ 715093 h 1373263"/>
                <a:gd name="connsiteX6" fmla="*/ 1244022 w 1444206"/>
                <a:gd name="connsiteY6" fmla="*/ 1356994 h 1373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4206" h="1373263">
                  <a:moveTo>
                    <a:pt x="519355" y="40241"/>
                  </a:moveTo>
                  <a:cubicBezTo>
                    <a:pt x="584511" y="157706"/>
                    <a:pt x="1263943" y="-127733"/>
                    <a:pt x="1401955" y="75110"/>
                  </a:cubicBezTo>
                  <a:cubicBezTo>
                    <a:pt x="1539967" y="277953"/>
                    <a:pt x="1296800" y="513354"/>
                    <a:pt x="1283895" y="722461"/>
                  </a:cubicBezTo>
                  <a:cubicBezTo>
                    <a:pt x="1270990" y="931568"/>
                    <a:pt x="840659" y="444883"/>
                    <a:pt x="682501" y="415688"/>
                  </a:cubicBezTo>
                  <a:cubicBezTo>
                    <a:pt x="524343" y="386493"/>
                    <a:pt x="424794" y="497388"/>
                    <a:pt x="334944" y="547289"/>
                  </a:cubicBezTo>
                  <a:cubicBezTo>
                    <a:pt x="245094" y="597190"/>
                    <a:pt x="433689" y="717996"/>
                    <a:pt x="143403" y="715093"/>
                  </a:cubicBezTo>
                  <a:cubicBezTo>
                    <a:pt x="-364569" y="645027"/>
                    <a:pt x="590095" y="1500547"/>
                    <a:pt x="1244022" y="1356994"/>
                  </a:cubicBezTo>
                </a:path>
              </a:pathLst>
            </a:custGeom>
            <a:noFill/>
            <a:ln w="762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0BC287-BD90-4196-B75F-4A17D08B920A}"/>
                </a:ext>
              </a:extLst>
            </p:cNvPr>
            <p:cNvSpPr/>
            <p:nvPr/>
          </p:nvSpPr>
          <p:spPr>
            <a:xfrm rot="13552079">
              <a:off x="8319830" y="4111431"/>
              <a:ext cx="541304" cy="79685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0 h 2045645"/>
                <a:gd name="connsiteX1" fmla="*/ 1084081 w 3161602"/>
                <a:gd name="connsiteY1" fmla="*/ 381101 h 2045645"/>
                <a:gd name="connsiteX2" fmla="*/ 2330381 w 3161602"/>
                <a:gd name="connsiteY2" fmla="*/ 258549 h 2045645"/>
                <a:gd name="connsiteX3" fmla="*/ 1763238 w 3161602"/>
                <a:gd name="connsiteY3" fmla="*/ 706525 h 2045645"/>
                <a:gd name="connsiteX4" fmla="*/ 1123585 w 3161602"/>
                <a:gd name="connsiteY4" fmla="*/ 1140595 h 2045645"/>
                <a:gd name="connsiteX5" fmla="*/ 897163 w 3161602"/>
                <a:gd name="connsiteY5" fmla="*/ 1645694 h 2045645"/>
                <a:gd name="connsiteX6" fmla="*/ 2081527 w 3161602"/>
                <a:gd name="connsiteY6" fmla="*/ 1602150 h 2045645"/>
                <a:gd name="connsiteX7" fmla="*/ 2307951 w 3161602"/>
                <a:gd name="connsiteY7" fmla="*/ 966424 h 2045645"/>
                <a:gd name="connsiteX8" fmla="*/ 2725962 w 3161602"/>
                <a:gd name="connsiteY8" fmla="*/ 870629 h 2045645"/>
                <a:gd name="connsiteX9" fmla="*/ 3161390 w 3161602"/>
                <a:gd name="connsiteY9" fmla="*/ 1375726 h 2045645"/>
                <a:gd name="connsiteX10" fmla="*/ 2669729 w 3161602"/>
                <a:gd name="connsiteY10" fmla="*/ 2045645 h 2045645"/>
                <a:gd name="connsiteX0" fmla="*/ 0 w 3161602"/>
                <a:gd name="connsiteY0" fmla="*/ 0 h 2045645"/>
                <a:gd name="connsiteX1" fmla="*/ 2330381 w 3161602"/>
                <a:gd name="connsiteY1" fmla="*/ 258549 h 2045645"/>
                <a:gd name="connsiteX2" fmla="*/ 1763238 w 3161602"/>
                <a:gd name="connsiteY2" fmla="*/ 706525 h 2045645"/>
                <a:gd name="connsiteX3" fmla="*/ 1123585 w 3161602"/>
                <a:gd name="connsiteY3" fmla="*/ 1140595 h 2045645"/>
                <a:gd name="connsiteX4" fmla="*/ 897163 w 3161602"/>
                <a:gd name="connsiteY4" fmla="*/ 1645694 h 2045645"/>
                <a:gd name="connsiteX5" fmla="*/ 2081527 w 3161602"/>
                <a:gd name="connsiteY5" fmla="*/ 1602150 h 2045645"/>
                <a:gd name="connsiteX6" fmla="*/ 2307951 w 3161602"/>
                <a:gd name="connsiteY6" fmla="*/ 966424 h 2045645"/>
                <a:gd name="connsiteX7" fmla="*/ 2725962 w 3161602"/>
                <a:gd name="connsiteY7" fmla="*/ 870629 h 2045645"/>
                <a:gd name="connsiteX8" fmla="*/ 3161390 w 3161602"/>
                <a:gd name="connsiteY8" fmla="*/ 1375726 h 2045645"/>
                <a:gd name="connsiteX9" fmla="*/ 2669729 w 3161602"/>
                <a:gd name="connsiteY9" fmla="*/ 2045645 h 2045645"/>
                <a:gd name="connsiteX0" fmla="*/ 1436366 w 2267587"/>
                <a:gd name="connsiteY0" fmla="*/ 0 h 1787096"/>
                <a:gd name="connsiteX1" fmla="*/ 869223 w 2267587"/>
                <a:gd name="connsiteY1" fmla="*/ 447976 h 1787096"/>
                <a:gd name="connsiteX2" fmla="*/ 229570 w 2267587"/>
                <a:gd name="connsiteY2" fmla="*/ 882046 h 1787096"/>
                <a:gd name="connsiteX3" fmla="*/ 3148 w 2267587"/>
                <a:gd name="connsiteY3" fmla="*/ 1387145 h 1787096"/>
                <a:gd name="connsiteX4" fmla="*/ 1187512 w 2267587"/>
                <a:gd name="connsiteY4" fmla="*/ 1343601 h 1787096"/>
                <a:gd name="connsiteX5" fmla="*/ 1413936 w 2267587"/>
                <a:gd name="connsiteY5" fmla="*/ 707875 h 1787096"/>
                <a:gd name="connsiteX6" fmla="*/ 1831947 w 2267587"/>
                <a:gd name="connsiteY6" fmla="*/ 612080 h 1787096"/>
                <a:gd name="connsiteX7" fmla="*/ 2267375 w 2267587"/>
                <a:gd name="connsiteY7" fmla="*/ 1117177 h 1787096"/>
                <a:gd name="connsiteX8" fmla="*/ 1775714 w 2267587"/>
                <a:gd name="connsiteY8" fmla="*/ 1787096 h 1787096"/>
                <a:gd name="connsiteX0" fmla="*/ 869222 w 2267586"/>
                <a:gd name="connsiteY0" fmla="*/ 0 h 1339120"/>
                <a:gd name="connsiteX1" fmla="*/ 229569 w 2267586"/>
                <a:gd name="connsiteY1" fmla="*/ 434070 h 1339120"/>
                <a:gd name="connsiteX2" fmla="*/ 3147 w 2267586"/>
                <a:gd name="connsiteY2" fmla="*/ 939169 h 1339120"/>
                <a:gd name="connsiteX3" fmla="*/ 1187511 w 2267586"/>
                <a:gd name="connsiteY3" fmla="*/ 895625 h 1339120"/>
                <a:gd name="connsiteX4" fmla="*/ 1413935 w 2267586"/>
                <a:gd name="connsiteY4" fmla="*/ 259899 h 1339120"/>
                <a:gd name="connsiteX5" fmla="*/ 1831946 w 2267586"/>
                <a:gd name="connsiteY5" fmla="*/ 164104 h 1339120"/>
                <a:gd name="connsiteX6" fmla="*/ 2267374 w 2267586"/>
                <a:gd name="connsiteY6" fmla="*/ 669201 h 1339120"/>
                <a:gd name="connsiteX7" fmla="*/ 1775713 w 2267586"/>
                <a:gd name="connsiteY7" fmla="*/ 1339120 h 1339120"/>
                <a:gd name="connsiteX0" fmla="*/ 229569 w 2267586"/>
                <a:gd name="connsiteY0" fmla="*/ 351617 h 1256667"/>
                <a:gd name="connsiteX1" fmla="*/ 3147 w 2267586"/>
                <a:gd name="connsiteY1" fmla="*/ 856716 h 1256667"/>
                <a:gd name="connsiteX2" fmla="*/ 1187511 w 2267586"/>
                <a:gd name="connsiteY2" fmla="*/ 813172 h 1256667"/>
                <a:gd name="connsiteX3" fmla="*/ 1413935 w 2267586"/>
                <a:gd name="connsiteY3" fmla="*/ 177446 h 1256667"/>
                <a:gd name="connsiteX4" fmla="*/ 1831946 w 2267586"/>
                <a:gd name="connsiteY4" fmla="*/ 81651 h 1256667"/>
                <a:gd name="connsiteX5" fmla="*/ 2267374 w 2267586"/>
                <a:gd name="connsiteY5" fmla="*/ 586748 h 1256667"/>
                <a:gd name="connsiteX6" fmla="*/ 1775713 w 2267586"/>
                <a:gd name="connsiteY6" fmla="*/ 1256667 h 1256667"/>
                <a:gd name="connsiteX0" fmla="*/ 3147 w 2267586"/>
                <a:gd name="connsiteY0" fmla="*/ 856716 h 1256667"/>
                <a:gd name="connsiteX1" fmla="*/ 1187511 w 2267586"/>
                <a:gd name="connsiteY1" fmla="*/ 813172 h 1256667"/>
                <a:gd name="connsiteX2" fmla="*/ 1413935 w 2267586"/>
                <a:gd name="connsiteY2" fmla="*/ 177446 h 1256667"/>
                <a:gd name="connsiteX3" fmla="*/ 1831946 w 2267586"/>
                <a:gd name="connsiteY3" fmla="*/ 81651 h 1256667"/>
                <a:gd name="connsiteX4" fmla="*/ 2267374 w 2267586"/>
                <a:gd name="connsiteY4" fmla="*/ 586748 h 1256667"/>
                <a:gd name="connsiteX5" fmla="*/ 1775713 w 2267586"/>
                <a:gd name="connsiteY5" fmla="*/ 1256667 h 1256667"/>
                <a:gd name="connsiteX0" fmla="*/ 0 w 1080075"/>
                <a:gd name="connsiteY0" fmla="*/ 813172 h 1256667"/>
                <a:gd name="connsiteX1" fmla="*/ 226424 w 1080075"/>
                <a:gd name="connsiteY1" fmla="*/ 177446 h 1256667"/>
                <a:gd name="connsiteX2" fmla="*/ 644435 w 1080075"/>
                <a:gd name="connsiteY2" fmla="*/ 81651 h 1256667"/>
                <a:gd name="connsiteX3" fmla="*/ 1079863 w 1080075"/>
                <a:gd name="connsiteY3" fmla="*/ 586748 h 1256667"/>
                <a:gd name="connsiteX4" fmla="*/ 588202 w 1080075"/>
                <a:gd name="connsiteY4" fmla="*/ 1256667 h 1256667"/>
                <a:gd name="connsiteX0" fmla="*/ 0 w 853651"/>
                <a:gd name="connsiteY0" fmla="*/ 177446 h 1256667"/>
                <a:gd name="connsiteX1" fmla="*/ 418011 w 853651"/>
                <a:gd name="connsiteY1" fmla="*/ 81651 h 1256667"/>
                <a:gd name="connsiteX2" fmla="*/ 853439 w 853651"/>
                <a:gd name="connsiteY2" fmla="*/ 586748 h 1256667"/>
                <a:gd name="connsiteX3" fmla="*/ 361778 w 853651"/>
                <a:gd name="connsiteY3" fmla="*/ 1256667 h 125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651" h="1256667">
                  <a:moveTo>
                    <a:pt x="0" y="177446"/>
                  </a:moveTo>
                  <a:cubicBezTo>
                    <a:pt x="192166" y="-99588"/>
                    <a:pt x="275771" y="13434"/>
                    <a:pt x="418011" y="81651"/>
                  </a:cubicBezTo>
                  <a:cubicBezTo>
                    <a:pt x="560251" y="149868"/>
                    <a:pt x="862811" y="390912"/>
                    <a:pt x="853439" y="586748"/>
                  </a:cubicBezTo>
                  <a:cubicBezTo>
                    <a:pt x="844067" y="782584"/>
                    <a:pt x="296622" y="1139202"/>
                    <a:pt x="361778" y="1256667"/>
                  </a:cubicBezTo>
                </a:path>
              </a:pathLst>
            </a:cu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DC2A0C-7387-4E13-8B18-97865E912046}"/>
                </a:ext>
              </a:extLst>
            </p:cNvPr>
            <p:cNvSpPr/>
            <p:nvPr/>
          </p:nvSpPr>
          <p:spPr>
            <a:xfrm rot="13552079">
              <a:off x="8457900" y="4687392"/>
              <a:ext cx="910830" cy="1001869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190065 w 1436402"/>
                <a:gd name="connsiteY0" fmla="*/ 535677 h 1993098"/>
                <a:gd name="connsiteX1" fmla="*/ 843285 w 1436402"/>
                <a:gd name="connsiteY1" fmla="*/ 26978 h 1993098"/>
                <a:gd name="connsiteX2" fmla="*/ 1436365 w 1436402"/>
                <a:gd name="connsiteY2" fmla="*/ 413125 h 1993098"/>
                <a:gd name="connsiteX3" fmla="*/ 869222 w 1436402"/>
                <a:gd name="connsiteY3" fmla="*/ 861101 h 1993098"/>
                <a:gd name="connsiteX4" fmla="*/ 229569 w 1436402"/>
                <a:gd name="connsiteY4" fmla="*/ 1295171 h 1993098"/>
                <a:gd name="connsiteX5" fmla="*/ 3147 w 1436402"/>
                <a:gd name="connsiteY5" fmla="*/ 1800270 h 1993098"/>
                <a:gd name="connsiteX6" fmla="*/ 1187511 w 1436402"/>
                <a:gd name="connsiteY6" fmla="*/ 1756726 h 1993098"/>
                <a:gd name="connsiteX7" fmla="*/ 1413935 w 1436402"/>
                <a:gd name="connsiteY7" fmla="*/ 1121000 h 1993098"/>
                <a:gd name="connsiteX0" fmla="*/ 843285 w 1436402"/>
                <a:gd name="connsiteY0" fmla="*/ 0 h 1966120"/>
                <a:gd name="connsiteX1" fmla="*/ 1436365 w 1436402"/>
                <a:gd name="connsiteY1" fmla="*/ 386147 h 1966120"/>
                <a:gd name="connsiteX2" fmla="*/ 869222 w 1436402"/>
                <a:gd name="connsiteY2" fmla="*/ 834123 h 1966120"/>
                <a:gd name="connsiteX3" fmla="*/ 229569 w 1436402"/>
                <a:gd name="connsiteY3" fmla="*/ 1268193 h 1966120"/>
                <a:gd name="connsiteX4" fmla="*/ 3147 w 1436402"/>
                <a:gd name="connsiteY4" fmla="*/ 1773292 h 1966120"/>
                <a:gd name="connsiteX5" fmla="*/ 1187511 w 1436402"/>
                <a:gd name="connsiteY5" fmla="*/ 1729748 h 1966120"/>
                <a:gd name="connsiteX6" fmla="*/ 1413935 w 1436402"/>
                <a:gd name="connsiteY6" fmla="*/ 1094022 h 1966120"/>
                <a:gd name="connsiteX0" fmla="*/ 1436365 w 1436402"/>
                <a:gd name="connsiteY0" fmla="*/ 0 h 1579973"/>
                <a:gd name="connsiteX1" fmla="*/ 869222 w 1436402"/>
                <a:gd name="connsiteY1" fmla="*/ 447976 h 1579973"/>
                <a:gd name="connsiteX2" fmla="*/ 229569 w 1436402"/>
                <a:gd name="connsiteY2" fmla="*/ 882046 h 1579973"/>
                <a:gd name="connsiteX3" fmla="*/ 3147 w 1436402"/>
                <a:gd name="connsiteY3" fmla="*/ 1387145 h 1579973"/>
                <a:gd name="connsiteX4" fmla="*/ 1187511 w 1436402"/>
                <a:gd name="connsiteY4" fmla="*/ 1343601 h 1579973"/>
                <a:gd name="connsiteX5" fmla="*/ 1413935 w 1436402"/>
                <a:gd name="connsiteY5" fmla="*/ 707875 h 157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6402" h="1579973">
                  <a:moveTo>
                    <a:pt x="1436365" y="0"/>
                  </a:moveTo>
                  <a:cubicBezTo>
                    <a:pt x="1440688" y="139020"/>
                    <a:pt x="1070355" y="300968"/>
                    <a:pt x="869222" y="447976"/>
                  </a:cubicBezTo>
                  <a:cubicBezTo>
                    <a:pt x="668089" y="594984"/>
                    <a:pt x="373915" y="725518"/>
                    <a:pt x="229569" y="882046"/>
                  </a:cubicBezTo>
                  <a:cubicBezTo>
                    <a:pt x="85223" y="1038574"/>
                    <a:pt x="58302" y="1204265"/>
                    <a:pt x="3147" y="1387145"/>
                  </a:cubicBezTo>
                  <a:cubicBezTo>
                    <a:pt x="-63645" y="1788408"/>
                    <a:pt x="952380" y="1456813"/>
                    <a:pt x="1187511" y="1343601"/>
                  </a:cubicBezTo>
                  <a:cubicBezTo>
                    <a:pt x="1422642" y="1230389"/>
                    <a:pt x="1190885" y="984469"/>
                    <a:pt x="1413935" y="707875"/>
                  </a:cubicBezTo>
                </a:path>
              </a:pathLst>
            </a:custGeom>
            <a:noFill/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EA23E25-8106-4FE5-9429-792EFFE2F75A}"/>
                </a:ext>
              </a:extLst>
            </p:cNvPr>
            <p:cNvCxnSpPr>
              <a:cxnSpLocks/>
            </p:cNvCxnSpPr>
            <p:nvPr/>
          </p:nvCxnSpPr>
          <p:spPr>
            <a:xfrm>
              <a:off x="8584798" y="4196784"/>
              <a:ext cx="775160" cy="12931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8F7B87-29CE-47B6-A3E9-ECF73971666E}"/>
                </a:ext>
              </a:extLst>
            </p:cNvPr>
            <p:cNvSpPr txBox="1"/>
            <p:nvPr/>
          </p:nvSpPr>
          <p:spPr>
            <a:xfrm>
              <a:off x="9076773" y="3501049"/>
              <a:ext cx="9005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K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/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1E5DF6E-AC00-4656-A1BF-AE6D4A552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262" y="3772807"/>
                  <a:ext cx="13533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2" t="-2174" r="-180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A54F44-C609-4892-BB60-DA2F4ACA1CA9}"/>
                </a:ext>
              </a:extLst>
            </p:cNvPr>
            <p:cNvSpPr txBox="1"/>
            <p:nvPr/>
          </p:nvSpPr>
          <p:spPr>
            <a:xfrm>
              <a:off x="9096590" y="4895721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6CC66D-E2B8-436B-B998-BA1E4E73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2186" y="4550484"/>
              <a:ext cx="85224" cy="678459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FE23EA-E3B8-49AF-B57B-3DB6589C8C80}"/>
                </a:ext>
              </a:extLst>
            </p:cNvPr>
            <p:cNvSpPr/>
            <p:nvPr/>
          </p:nvSpPr>
          <p:spPr>
            <a:xfrm rot="13552079">
              <a:off x="7980815" y="5545740"/>
              <a:ext cx="1477706" cy="440458"/>
            </a:xfrm>
            <a:custGeom>
              <a:avLst/>
              <a:gdLst>
                <a:gd name="connsiteX0" fmla="*/ 0 w 4271598"/>
                <a:gd name="connsiteY0" fmla="*/ 0 h 4500825"/>
                <a:gd name="connsiteX1" fmla="*/ 52251 w 4271598"/>
                <a:gd name="connsiteY1" fmla="*/ 43543 h 4500825"/>
                <a:gd name="connsiteX2" fmla="*/ 1628503 w 4271598"/>
                <a:gd name="connsiteY2" fmla="*/ 391886 h 4500825"/>
                <a:gd name="connsiteX3" fmla="*/ 2551611 w 4271598"/>
                <a:gd name="connsiteY3" fmla="*/ 1471749 h 4500825"/>
                <a:gd name="connsiteX4" fmla="*/ 2508069 w 4271598"/>
                <a:gd name="connsiteY4" fmla="*/ 1854926 h 4500825"/>
                <a:gd name="connsiteX5" fmla="*/ 1915886 w 4271598"/>
                <a:gd name="connsiteY5" fmla="*/ 2159726 h 4500825"/>
                <a:gd name="connsiteX6" fmla="*/ 1776549 w 4271598"/>
                <a:gd name="connsiteY6" fmla="*/ 2264229 h 4500825"/>
                <a:gd name="connsiteX7" fmla="*/ 3161211 w 4271598"/>
                <a:gd name="connsiteY7" fmla="*/ 2447109 h 4500825"/>
                <a:gd name="connsiteX8" fmla="*/ 3378926 w 4271598"/>
                <a:gd name="connsiteY8" fmla="*/ 2307772 h 4500825"/>
                <a:gd name="connsiteX9" fmla="*/ 3518263 w 4271598"/>
                <a:gd name="connsiteY9" fmla="*/ 1889760 h 4500825"/>
                <a:gd name="connsiteX10" fmla="*/ 3561806 w 4271598"/>
                <a:gd name="connsiteY10" fmla="*/ 1872343 h 4500825"/>
                <a:gd name="connsiteX11" fmla="*/ 3892731 w 4271598"/>
                <a:gd name="connsiteY11" fmla="*/ 2995749 h 4500825"/>
                <a:gd name="connsiteX12" fmla="*/ 4214949 w 4271598"/>
                <a:gd name="connsiteY12" fmla="*/ 3892732 h 4500825"/>
                <a:gd name="connsiteX13" fmla="*/ 4267200 w 4271598"/>
                <a:gd name="connsiteY13" fmla="*/ 4354286 h 4500825"/>
                <a:gd name="connsiteX14" fmla="*/ 4241074 w 4271598"/>
                <a:gd name="connsiteY14" fmla="*/ 4484915 h 4500825"/>
                <a:gd name="connsiteX15" fmla="*/ 3370217 w 4271598"/>
                <a:gd name="connsiteY15" fmla="*/ 4476206 h 4500825"/>
                <a:gd name="connsiteX16" fmla="*/ 2865120 w 4271598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33153 w 4353140"/>
                <a:gd name="connsiteY3" fmla="*/ 1471749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1858091 w 4353140"/>
                <a:gd name="connsiteY6" fmla="*/ 2264229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460468 w 4353140"/>
                <a:gd name="connsiteY8" fmla="*/ 2307772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3242753 w 4353140"/>
                <a:gd name="connsiteY7" fmla="*/ 2447109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3643348 w 4353140"/>
                <a:gd name="connsiteY10" fmla="*/ 1872343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74273 w 4353140"/>
                <a:gd name="connsiteY11" fmla="*/ 2995749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946662 w 4353140"/>
                <a:gd name="connsiteY16" fmla="*/ 4397829 h 4500825"/>
                <a:gd name="connsiteX0" fmla="*/ 81542 w 4353140"/>
                <a:gd name="connsiteY0" fmla="*/ 0 h 4500825"/>
                <a:gd name="connsiteX1" fmla="*/ 133793 w 4353140"/>
                <a:gd name="connsiteY1" fmla="*/ 43543 h 4500825"/>
                <a:gd name="connsiteX2" fmla="*/ 1744879 w 4353140"/>
                <a:gd name="connsiteY2" fmla="*/ 121921 h 4500825"/>
                <a:gd name="connsiteX3" fmla="*/ 2694113 w 4353140"/>
                <a:gd name="connsiteY3" fmla="*/ 1097280 h 4500825"/>
                <a:gd name="connsiteX4" fmla="*/ 2589611 w 4353140"/>
                <a:gd name="connsiteY4" fmla="*/ 1854926 h 4500825"/>
                <a:gd name="connsiteX5" fmla="*/ 1997428 w 4353140"/>
                <a:gd name="connsiteY5" fmla="*/ 2159726 h 4500825"/>
                <a:gd name="connsiteX6" fmla="*/ 2006137 w 4353140"/>
                <a:gd name="connsiteY6" fmla="*/ 2760618 h 4500825"/>
                <a:gd name="connsiteX7" fmla="*/ 2955370 w 4353140"/>
                <a:gd name="connsiteY7" fmla="*/ 2621281 h 4500825"/>
                <a:gd name="connsiteX8" fmla="*/ 3181794 w 4353140"/>
                <a:gd name="connsiteY8" fmla="*/ 1985555 h 4500825"/>
                <a:gd name="connsiteX9" fmla="*/ 3599805 w 4353140"/>
                <a:gd name="connsiteY9" fmla="*/ 1889760 h 4500825"/>
                <a:gd name="connsiteX10" fmla="*/ 4035233 w 4353140"/>
                <a:gd name="connsiteY10" fmla="*/ 2394857 h 4500825"/>
                <a:gd name="connsiteX11" fmla="*/ 3904605 w 4353140"/>
                <a:gd name="connsiteY11" fmla="*/ 3317966 h 4500825"/>
                <a:gd name="connsiteX12" fmla="*/ 4296491 w 4353140"/>
                <a:gd name="connsiteY12" fmla="*/ 3892732 h 4500825"/>
                <a:gd name="connsiteX13" fmla="*/ 4348742 w 4353140"/>
                <a:gd name="connsiteY13" fmla="*/ 4354286 h 4500825"/>
                <a:gd name="connsiteX14" fmla="*/ 4322616 w 4353140"/>
                <a:gd name="connsiteY14" fmla="*/ 4484915 h 4500825"/>
                <a:gd name="connsiteX15" fmla="*/ 3451759 w 4353140"/>
                <a:gd name="connsiteY15" fmla="*/ 4476206 h 4500825"/>
                <a:gd name="connsiteX16" fmla="*/ 2328354 w 4353140"/>
                <a:gd name="connsiteY16" fmla="*/ 3979818 h 4500825"/>
                <a:gd name="connsiteX0" fmla="*/ 81542 w 4427783"/>
                <a:gd name="connsiteY0" fmla="*/ 0 h 4535166"/>
                <a:gd name="connsiteX1" fmla="*/ 133793 w 4427783"/>
                <a:gd name="connsiteY1" fmla="*/ 43543 h 4535166"/>
                <a:gd name="connsiteX2" fmla="*/ 1744879 w 4427783"/>
                <a:gd name="connsiteY2" fmla="*/ 121921 h 4535166"/>
                <a:gd name="connsiteX3" fmla="*/ 2694113 w 4427783"/>
                <a:gd name="connsiteY3" fmla="*/ 1097280 h 4535166"/>
                <a:gd name="connsiteX4" fmla="*/ 2589611 w 4427783"/>
                <a:gd name="connsiteY4" fmla="*/ 1854926 h 4535166"/>
                <a:gd name="connsiteX5" fmla="*/ 1997428 w 4427783"/>
                <a:gd name="connsiteY5" fmla="*/ 2159726 h 4535166"/>
                <a:gd name="connsiteX6" fmla="*/ 2006137 w 4427783"/>
                <a:gd name="connsiteY6" fmla="*/ 2760618 h 4535166"/>
                <a:gd name="connsiteX7" fmla="*/ 2955370 w 4427783"/>
                <a:gd name="connsiteY7" fmla="*/ 2621281 h 4535166"/>
                <a:gd name="connsiteX8" fmla="*/ 3181794 w 4427783"/>
                <a:gd name="connsiteY8" fmla="*/ 1985555 h 4535166"/>
                <a:gd name="connsiteX9" fmla="*/ 3599805 w 4427783"/>
                <a:gd name="connsiteY9" fmla="*/ 1889760 h 4535166"/>
                <a:gd name="connsiteX10" fmla="*/ 4035233 w 4427783"/>
                <a:gd name="connsiteY10" fmla="*/ 2394857 h 4535166"/>
                <a:gd name="connsiteX11" fmla="*/ 3904605 w 4427783"/>
                <a:gd name="connsiteY11" fmla="*/ 3317966 h 4535166"/>
                <a:gd name="connsiteX12" fmla="*/ 4296491 w 4427783"/>
                <a:gd name="connsiteY12" fmla="*/ 3892732 h 4535166"/>
                <a:gd name="connsiteX13" fmla="*/ 4348742 w 4427783"/>
                <a:gd name="connsiteY13" fmla="*/ 4354286 h 4535166"/>
                <a:gd name="connsiteX14" fmla="*/ 4322616 w 4427783"/>
                <a:gd name="connsiteY14" fmla="*/ 4484915 h 4535166"/>
                <a:gd name="connsiteX15" fmla="*/ 3033748 w 4427783"/>
                <a:gd name="connsiteY15" fmla="*/ 3439886 h 4535166"/>
                <a:gd name="connsiteX16" fmla="*/ 2328354 w 4427783"/>
                <a:gd name="connsiteY16" fmla="*/ 3979818 h 4535166"/>
                <a:gd name="connsiteX0" fmla="*/ 81542 w 4413159"/>
                <a:gd name="connsiteY0" fmla="*/ 0 h 4364037"/>
                <a:gd name="connsiteX1" fmla="*/ 133793 w 4413159"/>
                <a:gd name="connsiteY1" fmla="*/ 43543 h 4364037"/>
                <a:gd name="connsiteX2" fmla="*/ 1744879 w 4413159"/>
                <a:gd name="connsiteY2" fmla="*/ 121921 h 4364037"/>
                <a:gd name="connsiteX3" fmla="*/ 2694113 w 4413159"/>
                <a:gd name="connsiteY3" fmla="*/ 1097280 h 4364037"/>
                <a:gd name="connsiteX4" fmla="*/ 2589611 w 4413159"/>
                <a:gd name="connsiteY4" fmla="*/ 1854926 h 4364037"/>
                <a:gd name="connsiteX5" fmla="*/ 1997428 w 4413159"/>
                <a:gd name="connsiteY5" fmla="*/ 2159726 h 4364037"/>
                <a:gd name="connsiteX6" fmla="*/ 2006137 w 4413159"/>
                <a:gd name="connsiteY6" fmla="*/ 2760618 h 4364037"/>
                <a:gd name="connsiteX7" fmla="*/ 2955370 w 4413159"/>
                <a:gd name="connsiteY7" fmla="*/ 2621281 h 4364037"/>
                <a:gd name="connsiteX8" fmla="*/ 3181794 w 4413159"/>
                <a:gd name="connsiteY8" fmla="*/ 1985555 h 4364037"/>
                <a:gd name="connsiteX9" fmla="*/ 3599805 w 4413159"/>
                <a:gd name="connsiteY9" fmla="*/ 1889760 h 4364037"/>
                <a:gd name="connsiteX10" fmla="*/ 4035233 w 4413159"/>
                <a:gd name="connsiteY10" fmla="*/ 2394857 h 4364037"/>
                <a:gd name="connsiteX11" fmla="*/ 3904605 w 4413159"/>
                <a:gd name="connsiteY11" fmla="*/ 3317966 h 4364037"/>
                <a:gd name="connsiteX12" fmla="*/ 4296491 w 4413159"/>
                <a:gd name="connsiteY12" fmla="*/ 3892732 h 4364037"/>
                <a:gd name="connsiteX13" fmla="*/ 4348742 w 4413159"/>
                <a:gd name="connsiteY13" fmla="*/ 4354286 h 4364037"/>
                <a:gd name="connsiteX14" fmla="*/ 3312422 w 4413159"/>
                <a:gd name="connsiteY14" fmla="*/ 4145281 h 4364037"/>
                <a:gd name="connsiteX15" fmla="*/ 3033748 w 4413159"/>
                <a:gd name="connsiteY15" fmla="*/ 3439886 h 4364037"/>
                <a:gd name="connsiteX16" fmla="*/ 2328354 w 4413159"/>
                <a:gd name="connsiteY16" fmla="*/ 3979818 h 4364037"/>
                <a:gd name="connsiteX0" fmla="*/ 81542 w 4531431"/>
                <a:gd name="connsiteY0" fmla="*/ 0 h 4396498"/>
                <a:gd name="connsiteX1" fmla="*/ 133793 w 4531431"/>
                <a:gd name="connsiteY1" fmla="*/ 43543 h 4396498"/>
                <a:gd name="connsiteX2" fmla="*/ 1744879 w 4531431"/>
                <a:gd name="connsiteY2" fmla="*/ 121921 h 4396498"/>
                <a:gd name="connsiteX3" fmla="*/ 2694113 w 4531431"/>
                <a:gd name="connsiteY3" fmla="*/ 1097280 h 4396498"/>
                <a:gd name="connsiteX4" fmla="*/ 2589611 w 4531431"/>
                <a:gd name="connsiteY4" fmla="*/ 1854926 h 4396498"/>
                <a:gd name="connsiteX5" fmla="*/ 1997428 w 4531431"/>
                <a:gd name="connsiteY5" fmla="*/ 2159726 h 4396498"/>
                <a:gd name="connsiteX6" fmla="*/ 2006137 w 4531431"/>
                <a:gd name="connsiteY6" fmla="*/ 2760618 h 4396498"/>
                <a:gd name="connsiteX7" fmla="*/ 2955370 w 4531431"/>
                <a:gd name="connsiteY7" fmla="*/ 2621281 h 4396498"/>
                <a:gd name="connsiteX8" fmla="*/ 3181794 w 4531431"/>
                <a:gd name="connsiteY8" fmla="*/ 1985555 h 4396498"/>
                <a:gd name="connsiteX9" fmla="*/ 3599805 w 4531431"/>
                <a:gd name="connsiteY9" fmla="*/ 1889760 h 4396498"/>
                <a:gd name="connsiteX10" fmla="*/ 4035233 w 4531431"/>
                <a:gd name="connsiteY10" fmla="*/ 2394857 h 4396498"/>
                <a:gd name="connsiteX11" fmla="*/ 3904605 w 4531431"/>
                <a:gd name="connsiteY11" fmla="*/ 3317966 h 4396498"/>
                <a:gd name="connsiteX12" fmla="*/ 4522914 w 4531431"/>
                <a:gd name="connsiteY12" fmla="*/ 3387634 h 4396498"/>
                <a:gd name="connsiteX13" fmla="*/ 4348742 w 4531431"/>
                <a:gd name="connsiteY13" fmla="*/ 4354286 h 4396498"/>
                <a:gd name="connsiteX14" fmla="*/ 3312422 w 4531431"/>
                <a:gd name="connsiteY14" fmla="*/ 4145281 h 4396498"/>
                <a:gd name="connsiteX15" fmla="*/ 3033748 w 4531431"/>
                <a:gd name="connsiteY15" fmla="*/ 3439886 h 4396498"/>
                <a:gd name="connsiteX16" fmla="*/ 2328354 w 4531431"/>
                <a:gd name="connsiteY16" fmla="*/ 3979818 h 4396498"/>
                <a:gd name="connsiteX0" fmla="*/ 15198 w 4465087"/>
                <a:gd name="connsiteY0" fmla="*/ 0 h 4396498"/>
                <a:gd name="connsiteX1" fmla="*/ 180661 w 4465087"/>
                <a:gd name="connsiteY1" fmla="*/ 1018903 h 4396498"/>
                <a:gd name="connsiteX2" fmla="*/ 1678535 w 4465087"/>
                <a:gd name="connsiteY2" fmla="*/ 121921 h 4396498"/>
                <a:gd name="connsiteX3" fmla="*/ 2627769 w 4465087"/>
                <a:gd name="connsiteY3" fmla="*/ 1097280 h 4396498"/>
                <a:gd name="connsiteX4" fmla="*/ 2523267 w 4465087"/>
                <a:gd name="connsiteY4" fmla="*/ 1854926 h 4396498"/>
                <a:gd name="connsiteX5" fmla="*/ 1931084 w 4465087"/>
                <a:gd name="connsiteY5" fmla="*/ 2159726 h 4396498"/>
                <a:gd name="connsiteX6" fmla="*/ 1939793 w 4465087"/>
                <a:gd name="connsiteY6" fmla="*/ 2760618 h 4396498"/>
                <a:gd name="connsiteX7" fmla="*/ 2889026 w 4465087"/>
                <a:gd name="connsiteY7" fmla="*/ 2621281 h 4396498"/>
                <a:gd name="connsiteX8" fmla="*/ 3115450 w 4465087"/>
                <a:gd name="connsiteY8" fmla="*/ 1985555 h 4396498"/>
                <a:gd name="connsiteX9" fmla="*/ 3533461 w 4465087"/>
                <a:gd name="connsiteY9" fmla="*/ 1889760 h 4396498"/>
                <a:gd name="connsiteX10" fmla="*/ 3968889 w 4465087"/>
                <a:gd name="connsiteY10" fmla="*/ 2394857 h 4396498"/>
                <a:gd name="connsiteX11" fmla="*/ 3838261 w 4465087"/>
                <a:gd name="connsiteY11" fmla="*/ 3317966 h 4396498"/>
                <a:gd name="connsiteX12" fmla="*/ 4456570 w 4465087"/>
                <a:gd name="connsiteY12" fmla="*/ 3387634 h 4396498"/>
                <a:gd name="connsiteX13" fmla="*/ 4282398 w 4465087"/>
                <a:gd name="connsiteY13" fmla="*/ 4354286 h 4396498"/>
                <a:gd name="connsiteX14" fmla="*/ 3246078 w 4465087"/>
                <a:gd name="connsiteY14" fmla="*/ 4145281 h 4396498"/>
                <a:gd name="connsiteX15" fmla="*/ 2967404 w 4465087"/>
                <a:gd name="connsiteY15" fmla="*/ 3439886 h 4396498"/>
                <a:gd name="connsiteX16" fmla="*/ 2262010 w 4465087"/>
                <a:gd name="connsiteY16" fmla="*/ 3979818 h 4396498"/>
                <a:gd name="connsiteX0" fmla="*/ 107183 w 4391610"/>
                <a:gd name="connsiteY0" fmla="*/ 0 h 4387790"/>
                <a:gd name="connsiteX1" fmla="*/ 107184 w 4391610"/>
                <a:gd name="connsiteY1" fmla="*/ 1010195 h 4387790"/>
                <a:gd name="connsiteX2" fmla="*/ 1605058 w 4391610"/>
                <a:gd name="connsiteY2" fmla="*/ 113213 h 4387790"/>
                <a:gd name="connsiteX3" fmla="*/ 2554292 w 4391610"/>
                <a:gd name="connsiteY3" fmla="*/ 1088572 h 4387790"/>
                <a:gd name="connsiteX4" fmla="*/ 2449790 w 4391610"/>
                <a:gd name="connsiteY4" fmla="*/ 1846218 h 4387790"/>
                <a:gd name="connsiteX5" fmla="*/ 1857607 w 4391610"/>
                <a:gd name="connsiteY5" fmla="*/ 2151018 h 4387790"/>
                <a:gd name="connsiteX6" fmla="*/ 1866316 w 4391610"/>
                <a:gd name="connsiteY6" fmla="*/ 2751910 h 4387790"/>
                <a:gd name="connsiteX7" fmla="*/ 2815549 w 4391610"/>
                <a:gd name="connsiteY7" fmla="*/ 2612573 h 4387790"/>
                <a:gd name="connsiteX8" fmla="*/ 3041973 w 4391610"/>
                <a:gd name="connsiteY8" fmla="*/ 1976847 h 4387790"/>
                <a:gd name="connsiteX9" fmla="*/ 3459984 w 4391610"/>
                <a:gd name="connsiteY9" fmla="*/ 1881052 h 4387790"/>
                <a:gd name="connsiteX10" fmla="*/ 3895412 w 4391610"/>
                <a:gd name="connsiteY10" fmla="*/ 2386149 h 4387790"/>
                <a:gd name="connsiteX11" fmla="*/ 3764784 w 4391610"/>
                <a:gd name="connsiteY11" fmla="*/ 3309258 h 4387790"/>
                <a:gd name="connsiteX12" fmla="*/ 4383093 w 4391610"/>
                <a:gd name="connsiteY12" fmla="*/ 3378926 h 4387790"/>
                <a:gd name="connsiteX13" fmla="*/ 4208921 w 4391610"/>
                <a:gd name="connsiteY13" fmla="*/ 4345578 h 4387790"/>
                <a:gd name="connsiteX14" fmla="*/ 3172601 w 4391610"/>
                <a:gd name="connsiteY14" fmla="*/ 4136573 h 4387790"/>
                <a:gd name="connsiteX15" fmla="*/ 2893927 w 4391610"/>
                <a:gd name="connsiteY15" fmla="*/ 3431178 h 4387790"/>
                <a:gd name="connsiteX16" fmla="*/ 2188533 w 4391610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497875 w 4284427"/>
                <a:gd name="connsiteY2" fmla="*/ 113213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342607 w 4284427"/>
                <a:gd name="connsiteY4" fmla="*/ 1846218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1088572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759133 w 4284427"/>
                <a:gd name="connsiteY6" fmla="*/ 2751910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863636 w 4284427"/>
                <a:gd name="connsiteY6" fmla="*/ 2603865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0 w 4284427"/>
                <a:gd name="connsiteY0" fmla="*/ 0 h 4387790"/>
                <a:gd name="connsiteX1" fmla="*/ 496389 w 4284427"/>
                <a:gd name="connsiteY1" fmla="*/ 1236617 h 4387790"/>
                <a:gd name="connsiteX2" fmla="*/ 1689463 w 4284427"/>
                <a:gd name="connsiteY2" fmla="*/ 252551 h 4387790"/>
                <a:gd name="connsiteX3" fmla="*/ 2447109 w 4284427"/>
                <a:gd name="connsiteY3" fmla="*/ 931818 h 4387790"/>
                <a:gd name="connsiteX4" fmla="*/ 2438401 w 4284427"/>
                <a:gd name="connsiteY4" fmla="*/ 1654630 h 4387790"/>
                <a:gd name="connsiteX5" fmla="*/ 1750424 w 4284427"/>
                <a:gd name="connsiteY5" fmla="*/ 2151018 h 4387790"/>
                <a:gd name="connsiteX6" fmla="*/ 1524002 w 4284427"/>
                <a:gd name="connsiteY6" fmla="*/ 2656117 h 4387790"/>
                <a:gd name="connsiteX7" fmla="*/ 2708366 w 4284427"/>
                <a:gd name="connsiteY7" fmla="*/ 2612573 h 4387790"/>
                <a:gd name="connsiteX8" fmla="*/ 2934790 w 4284427"/>
                <a:gd name="connsiteY8" fmla="*/ 1976847 h 4387790"/>
                <a:gd name="connsiteX9" fmla="*/ 3352801 w 4284427"/>
                <a:gd name="connsiteY9" fmla="*/ 1881052 h 4387790"/>
                <a:gd name="connsiteX10" fmla="*/ 3788229 w 4284427"/>
                <a:gd name="connsiteY10" fmla="*/ 2386149 h 4387790"/>
                <a:gd name="connsiteX11" fmla="*/ 3657601 w 4284427"/>
                <a:gd name="connsiteY11" fmla="*/ 3309258 h 4387790"/>
                <a:gd name="connsiteX12" fmla="*/ 4275910 w 4284427"/>
                <a:gd name="connsiteY12" fmla="*/ 3378926 h 4387790"/>
                <a:gd name="connsiteX13" fmla="*/ 4101738 w 4284427"/>
                <a:gd name="connsiteY13" fmla="*/ 4345578 h 4387790"/>
                <a:gd name="connsiteX14" fmla="*/ 3065418 w 4284427"/>
                <a:gd name="connsiteY14" fmla="*/ 4136573 h 4387790"/>
                <a:gd name="connsiteX15" fmla="*/ 2786744 w 4284427"/>
                <a:gd name="connsiteY15" fmla="*/ 3431178 h 4387790"/>
                <a:gd name="connsiteX16" fmla="*/ 2081350 w 4284427"/>
                <a:gd name="connsiteY16" fmla="*/ 3971110 h 4387790"/>
                <a:gd name="connsiteX0" fmla="*/ 652703 w 3795720"/>
                <a:gd name="connsiteY0" fmla="*/ 715053 h 4153237"/>
                <a:gd name="connsiteX1" fmla="*/ 7682 w 3795720"/>
                <a:gd name="connsiteY1" fmla="*/ 1002064 h 4153237"/>
                <a:gd name="connsiteX2" fmla="*/ 1200756 w 3795720"/>
                <a:gd name="connsiteY2" fmla="*/ 17998 h 4153237"/>
                <a:gd name="connsiteX3" fmla="*/ 1958402 w 3795720"/>
                <a:gd name="connsiteY3" fmla="*/ 697265 h 4153237"/>
                <a:gd name="connsiteX4" fmla="*/ 1949694 w 3795720"/>
                <a:gd name="connsiteY4" fmla="*/ 1420077 h 4153237"/>
                <a:gd name="connsiteX5" fmla="*/ 1261717 w 3795720"/>
                <a:gd name="connsiteY5" fmla="*/ 1916465 h 4153237"/>
                <a:gd name="connsiteX6" fmla="*/ 1035295 w 3795720"/>
                <a:gd name="connsiteY6" fmla="*/ 2421564 h 4153237"/>
                <a:gd name="connsiteX7" fmla="*/ 2219659 w 3795720"/>
                <a:gd name="connsiteY7" fmla="*/ 2378020 h 4153237"/>
                <a:gd name="connsiteX8" fmla="*/ 2446083 w 3795720"/>
                <a:gd name="connsiteY8" fmla="*/ 1742294 h 4153237"/>
                <a:gd name="connsiteX9" fmla="*/ 2864094 w 3795720"/>
                <a:gd name="connsiteY9" fmla="*/ 1646499 h 4153237"/>
                <a:gd name="connsiteX10" fmla="*/ 3299522 w 3795720"/>
                <a:gd name="connsiteY10" fmla="*/ 2151596 h 4153237"/>
                <a:gd name="connsiteX11" fmla="*/ 3168894 w 3795720"/>
                <a:gd name="connsiteY11" fmla="*/ 3074705 h 4153237"/>
                <a:gd name="connsiteX12" fmla="*/ 3787203 w 3795720"/>
                <a:gd name="connsiteY12" fmla="*/ 3144373 h 4153237"/>
                <a:gd name="connsiteX13" fmla="*/ 3613031 w 3795720"/>
                <a:gd name="connsiteY13" fmla="*/ 4111025 h 4153237"/>
                <a:gd name="connsiteX14" fmla="*/ 2576711 w 3795720"/>
                <a:gd name="connsiteY14" fmla="*/ 3902020 h 4153237"/>
                <a:gd name="connsiteX15" fmla="*/ 2298037 w 3795720"/>
                <a:gd name="connsiteY15" fmla="*/ 3196625 h 4153237"/>
                <a:gd name="connsiteX16" fmla="*/ 1592643 w 3795720"/>
                <a:gd name="connsiteY16" fmla="*/ 3736557 h 4153237"/>
                <a:gd name="connsiteX0" fmla="*/ 0 w 3143017"/>
                <a:gd name="connsiteY0" fmla="*/ 709796 h 4147980"/>
                <a:gd name="connsiteX1" fmla="*/ 119681 w 3143017"/>
                <a:gd name="connsiteY1" fmla="*/ 1471751 h 4147980"/>
                <a:gd name="connsiteX2" fmla="*/ 548053 w 3143017"/>
                <a:gd name="connsiteY2" fmla="*/ 12741 h 4147980"/>
                <a:gd name="connsiteX3" fmla="*/ 1305699 w 3143017"/>
                <a:gd name="connsiteY3" fmla="*/ 692008 h 4147980"/>
                <a:gd name="connsiteX4" fmla="*/ 1296991 w 3143017"/>
                <a:gd name="connsiteY4" fmla="*/ 1414820 h 4147980"/>
                <a:gd name="connsiteX5" fmla="*/ 609014 w 3143017"/>
                <a:gd name="connsiteY5" fmla="*/ 1911208 h 4147980"/>
                <a:gd name="connsiteX6" fmla="*/ 382592 w 3143017"/>
                <a:gd name="connsiteY6" fmla="*/ 2416307 h 4147980"/>
                <a:gd name="connsiteX7" fmla="*/ 1566956 w 3143017"/>
                <a:gd name="connsiteY7" fmla="*/ 2372763 h 4147980"/>
                <a:gd name="connsiteX8" fmla="*/ 1793380 w 3143017"/>
                <a:gd name="connsiteY8" fmla="*/ 1737037 h 4147980"/>
                <a:gd name="connsiteX9" fmla="*/ 2211391 w 3143017"/>
                <a:gd name="connsiteY9" fmla="*/ 1641242 h 4147980"/>
                <a:gd name="connsiteX10" fmla="*/ 2646819 w 3143017"/>
                <a:gd name="connsiteY10" fmla="*/ 2146339 h 4147980"/>
                <a:gd name="connsiteX11" fmla="*/ 2516191 w 3143017"/>
                <a:gd name="connsiteY11" fmla="*/ 3069448 h 4147980"/>
                <a:gd name="connsiteX12" fmla="*/ 3134500 w 3143017"/>
                <a:gd name="connsiteY12" fmla="*/ 3139116 h 4147980"/>
                <a:gd name="connsiteX13" fmla="*/ 2960328 w 3143017"/>
                <a:gd name="connsiteY13" fmla="*/ 4105768 h 4147980"/>
                <a:gd name="connsiteX14" fmla="*/ 1924008 w 3143017"/>
                <a:gd name="connsiteY14" fmla="*/ 3896763 h 4147980"/>
                <a:gd name="connsiteX15" fmla="*/ 1645334 w 3143017"/>
                <a:gd name="connsiteY15" fmla="*/ 3191368 h 4147980"/>
                <a:gd name="connsiteX16" fmla="*/ 939940 w 3143017"/>
                <a:gd name="connsiteY16" fmla="*/ 3731300 h 4147980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314731 w 3152049"/>
                <a:gd name="connsiteY3" fmla="*/ 183025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5079 w 3152049"/>
                <a:gd name="connsiteY3" fmla="*/ 539863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306023 w 3152049"/>
                <a:gd name="connsiteY4" fmla="*/ 90583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740508 w 3152049"/>
                <a:gd name="connsiteY3" fmla="*/ 644628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37828 w 3152049"/>
                <a:gd name="connsiteY4" fmla="*/ 876077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9032 w 3152049"/>
                <a:gd name="connsiteY0" fmla="*/ 200813 h 3638997"/>
                <a:gd name="connsiteX1" fmla="*/ 128713 w 3152049"/>
                <a:gd name="connsiteY1" fmla="*/ 962768 h 3638997"/>
                <a:gd name="connsiteX2" fmla="*/ 1211518 w 3152049"/>
                <a:gd name="connsiteY2" fmla="*/ 17324 h 3638997"/>
                <a:gd name="connsiteX3" fmla="*/ 1824842 w 3152049"/>
                <a:gd name="connsiteY3" fmla="*/ 520179 h 3638997"/>
                <a:gd name="connsiteX4" fmla="*/ 1257699 w 3152049"/>
                <a:gd name="connsiteY4" fmla="*/ 968155 h 3638997"/>
                <a:gd name="connsiteX5" fmla="*/ 618046 w 3152049"/>
                <a:gd name="connsiteY5" fmla="*/ 1402225 h 3638997"/>
                <a:gd name="connsiteX6" fmla="*/ 391624 w 3152049"/>
                <a:gd name="connsiteY6" fmla="*/ 1907324 h 3638997"/>
                <a:gd name="connsiteX7" fmla="*/ 1575988 w 3152049"/>
                <a:gd name="connsiteY7" fmla="*/ 1863780 h 3638997"/>
                <a:gd name="connsiteX8" fmla="*/ 1802412 w 3152049"/>
                <a:gd name="connsiteY8" fmla="*/ 1228054 h 3638997"/>
                <a:gd name="connsiteX9" fmla="*/ 2220423 w 3152049"/>
                <a:gd name="connsiteY9" fmla="*/ 1132259 h 3638997"/>
                <a:gd name="connsiteX10" fmla="*/ 2655851 w 3152049"/>
                <a:gd name="connsiteY10" fmla="*/ 1637356 h 3638997"/>
                <a:gd name="connsiteX11" fmla="*/ 2525223 w 3152049"/>
                <a:gd name="connsiteY11" fmla="*/ 2560465 h 3638997"/>
                <a:gd name="connsiteX12" fmla="*/ 3143532 w 3152049"/>
                <a:gd name="connsiteY12" fmla="*/ 2630133 h 3638997"/>
                <a:gd name="connsiteX13" fmla="*/ 2969360 w 3152049"/>
                <a:gd name="connsiteY13" fmla="*/ 3596785 h 3638997"/>
                <a:gd name="connsiteX14" fmla="*/ 1933040 w 3152049"/>
                <a:gd name="connsiteY14" fmla="*/ 3387780 h 3638997"/>
                <a:gd name="connsiteX15" fmla="*/ 1654366 w 3152049"/>
                <a:gd name="connsiteY15" fmla="*/ 2682385 h 3638997"/>
                <a:gd name="connsiteX16" fmla="*/ 948972 w 3152049"/>
                <a:gd name="connsiteY16" fmla="*/ 3222317 h 3638997"/>
                <a:gd name="connsiteX0" fmla="*/ 10221 w 3153238"/>
                <a:gd name="connsiteY0" fmla="*/ 85650 h 3523834"/>
                <a:gd name="connsiteX1" fmla="*/ 129902 w 3153238"/>
                <a:gd name="connsiteY1" fmla="*/ 847605 h 3523834"/>
                <a:gd name="connsiteX2" fmla="*/ 1232951 w 3153238"/>
                <a:gd name="connsiteY2" fmla="*/ 18869 h 3523834"/>
                <a:gd name="connsiteX3" fmla="*/ 1826031 w 3153238"/>
                <a:gd name="connsiteY3" fmla="*/ 405016 h 3523834"/>
                <a:gd name="connsiteX4" fmla="*/ 1258888 w 3153238"/>
                <a:gd name="connsiteY4" fmla="*/ 852992 h 3523834"/>
                <a:gd name="connsiteX5" fmla="*/ 619235 w 3153238"/>
                <a:gd name="connsiteY5" fmla="*/ 1287062 h 3523834"/>
                <a:gd name="connsiteX6" fmla="*/ 392813 w 3153238"/>
                <a:gd name="connsiteY6" fmla="*/ 1792161 h 3523834"/>
                <a:gd name="connsiteX7" fmla="*/ 1577177 w 3153238"/>
                <a:gd name="connsiteY7" fmla="*/ 1748617 h 3523834"/>
                <a:gd name="connsiteX8" fmla="*/ 1803601 w 3153238"/>
                <a:gd name="connsiteY8" fmla="*/ 1112891 h 3523834"/>
                <a:gd name="connsiteX9" fmla="*/ 2221612 w 3153238"/>
                <a:gd name="connsiteY9" fmla="*/ 1017096 h 3523834"/>
                <a:gd name="connsiteX10" fmla="*/ 2657040 w 3153238"/>
                <a:gd name="connsiteY10" fmla="*/ 1522193 h 3523834"/>
                <a:gd name="connsiteX11" fmla="*/ 2526412 w 3153238"/>
                <a:gd name="connsiteY11" fmla="*/ 2445302 h 3523834"/>
                <a:gd name="connsiteX12" fmla="*/ 3144721 w 3153238"/>
                <a:gd name="connsiteY12" fmla="*/ 2514970 h 3523834"/>
                <a:gd name="connsiteX13" fmla="*/ 2970549 w 3153238"/>
                <a:gd name="connsiteY13" fmla="*/ 3481622 h 3523834"/>
                <a:gd name="connsiteX14" fmla="*/ 1934229 w 3153238"/>
                <a:gd name="connsiteY14" fmla="*/ 3272617 h 3523834"/>
                <a:gd name="connsiteX15" fmla="*/ 1655555 w 3153238"/>
                <a:gd name="connsiteY15" fmla="*/ 2567222 h 3523834"/>
                <a:gd name="connsiteX16" fmla="*/ 950161 w 3153238"/>
                <a:gd name="connsiteY16" fmla="*/ 3107154 h 3523834"/>
                <a:gd name="connsiteX0" fmla="*/ 0 w 3308420"/>
                <a:gd name="connsiteY0" fmla="*/ 143745 h 3523996"/>
                <a:gd name="connsiteX1" fmla="*/ 285084 w 3308420"/>
                <a:gd name="connsiteY1" fmla="*/ 847767 h 3523996"/>
                <a:gd name="connsiteX2" fmla="*/ 1388133 w 3308420"/>
                <a:gd name="connsiteY2" fmla="*/ 19031 h 3523996"/>
                <a:gd name="connsiteX3" fmla="*/ 1981213 w 3308420"/>
                <a:gd name="connsiteY3" fmla="*/ 405178 h 3523996"/>
                <a:gd name="connsiteX4" fmla="*/ 1414070 w 3308420"/>
                <a:gd name="connsiteY4" fmla="*/ 853154 h 3523996"/>
                <a:gd name="connsiteX5" fmla="*/ 774417 w 3308420"/>
                <a:gd name="connsiteY5" fmla="*/ 1287224 h 3523996"/>
                <a:gd name="connsiteX6" fmla="*/ 547995 w 3308420"/>
                <a:gd name="connsiteY6" fmla="*/ 1792323 h 3523996"/>
                <a:gd name="connsiteX7" fmla="*/ 1732359 w 3308420"/>
                <a:gd name="connsiteY7" fmla="*/ 1748779 h 3523996"/>
                <a:gd name="connsiteX8" fmla="*/ 1958783 w 3308420"/>
                <a:gd name="connsiteY8" fmla="*/ 1113053 h 3523996"/>
                <a:gd name="connsiteX9" fmla="*/ 2376794 w 3308420"/>
                <a:gd name="connsiteY9" fmla="*/ 1017258 h 3523996"/>
                <a:gd name="connsiteX10" fmla="*/ 2812222 w 3308420"/>
                <a:gd name="connsiteY10" fmla="*/ 1522355 h 3523996"/>
                <a:gd name="connsiteX11" fmla="*/ 2681594 w 3308420"/>
                <a:gd name="connsiteY11" fmla="*/ 2445464 h 3523996"/>
                <a:gd name="connsiteX12" fmla="*/ 3299903 w 3308420"/>
                <a:gd name="connsiteY12" fmla="*/ 2515132 h 3523996"/>
                <a:gd name="connsiteX13" fmla="*/ 3125731 w 3308420"/>
                <a:gd name="connsiteY13" fmla="*/ 3481784 h 3523996"/>
                <a:gd name="connsiteX14" fmla="*/ 2089411 w 3308420"/>
                <a:gd name="connsiteY14" fmla="*/ 3272779 h 3523996"/>
                <a:gd name="connsiteX15" fmla="*/ 1810737 w 3308420"/>
                <a:gd name="connsiteY15" fmla="*/ 2567384 h 3523996"/>
                <a:gd name="connsiteX16" fmla="*/ 1105343 w 3308420"/>
                <a:gd name="connsiteY16" fmla="*/ 3107316 h 3523996"/>
                <a:gd name="connsiteX0" fmla="*/ 66354 w 3106937"/>
                <a:gd name="connsiteY0" fmla="*/ 343502 h 3524577"/>
                <a:gd name="connsiteX1" fmla="*/ 83601 w 3106937"/>
                <a:gd name="connsiteY1" fmla="*/ 848348 h 3524577"/>
                <a:gd name="connsiteX2" fmla="*/ 1186650 w 3106937"/>
                <a:gd name="connsiteY2" fmla="*/ 19612 h 3524577"/>
                <a:gd name="connsiteX3" fmla="*/ 1779730 w 3106937"/>
                <a:gd name="connsiteY3" fmla="*/ 405759 h 3524577"/>
                <a:gd name="connsiteX4" fmla="*/ 1212587 w 3106937"/>
                <a:gd name="connsiteY4" fmla="*/ 853735 h 3524577"/>
                <a:gd name="connsiteX5" fmla="*/ 572934 w 3106937"/>
                <a:gd name="connsiteY5" fmla="*/ 1287805 h 3524577"/>
                <a:gd name="connsiteX6" fmla="*/ 346512 w 3106937"/>
                <a:gd name="connsiteY6" fmla="*/ 1792904 h 3524577"/>
                <a:gd name="connsiteX7" fmla="*/ 1530876 w 3106937"/>
                <a:gd name="connsiteY7" fmla="*/ 1749360 h 3524577"/>
                <a:gd name="connsiteX8" fmla="*/ 1757300 w 3106937"/>
                <a:gd name="connsiteY8" fmla="*/ 1113634 h 3524577"/>
                <a:gd name="connsiteX9" fmla="*/ 2175311 w 3106937"/>
                <a:gd name="connsiteY9" fmla="*/ 1017839 h 3524577"/>
                <a:gd name="connsiteX10" fmla="*/ 2610739 w 3106937"/>
                <a:gd name="connsiteY10" fmla="*/ 1522936 h 3524577"/>
                <a:gd name="connsiteX11" fmla="*/ 2480111 w 3106937"/>
                <a:gd name="connsiteY11" fmla="*/ 2446045 h 3524577"/>
                <a:gd name="connsiteX12" fmla="*/ 3098420 w 3106937"/>
                <a:gd name="connsiteY12" fmla="*/ 2515713 h 3524577"/>
                <a:gd name="connsiteX13" fmla="*/ 2924248 w 3106937"/>
                <a:gd name="connsiteY13" fmla="*/ 3482365 h 3524577"/>
                <a:gd name="connsiteX14" fmla="*/ 1887928 w 3106937"/>
                <a:gd name="connsiteY14" fmla="*/ 3273360 h 3524577"/>
                <a:gd name="connsiteX15" fmla="*/ 1609254 w 3106937"/>
                <a:gd name="connsiteY15" fmla="*/ 2567965 h 3524577"/>
                <a:gd name="connsiteX16" fmla="*/ 903860 w 3106937"/>
                <a:gd name="connsiteY16" fmla="*/ 3107897 h 3524577"/>
                <a:gd name="connsiteX0" fmla="*/ 0 w 3499760"/>
                <a:gd name="connsiteY0" fmla="*/ 115773 h 3523918"/>
                <a:gd name="connsiteX1" fmla="*/ 476424 w 3499760"/>
                <a:gd name="connsiteY1" fmla="*/ 847689 h 3523918"/>
                <a:gd name="connsiteX2" fmla="*/ 1579473 w 3499760"/>
                <a:gd name="connsiteY2" fmla="*/ 18953 h 3523918"/>
                <a:gd name="connsiteX3" fmla="*/ 2172553 w 3499760"/>
                <a:gd name="connsiteY3" fmla="*/ 405100 h 3523918"/>
                <a:gd name="connsiteX4" fmla="*/ 1605410 w 3499760"/>
                <a:gd name="connsiteY4" fmla="*/ 853076 h 3523918"/>
                <a:gd name="connsiteX5" fmla="*/ 965757 w 3499760"/>
                <a:gd name="connsiteY5" fmla="*/ 1287146 h 3523918"/>
                <a:gd name="connsiteX6" fmla="*/ 739335 w 3499760"/>
                <a:gd name="connsiteY6" fmla="*/ 1792245 h 3523918"/>
                <a:gd name="connsiteX7" fmla="*/ 1923699 w 3499760"/>
                <a:gd name="connsiteY7" fmla="*/ 1748701 h 3523918"/>
                <a:gd name="connsiteX8" fmla="*/ 2150123 w 3499760"/>
                <a:gd name="connsiteY8" fmla="*/ 1112975 h 3523918"/>
                <a:gd name="connsiteX9" fmla="*/ 2568134 w 3499760"/>
                <a:gd name="connsiteY9" fmla="*/ 1017180 h 3523918"/>
                <a:gd name="connsiteX10" fmla="*/ 3003562 w 3499760"/>
                <a:gd name="connsiteY10" fmla="*/ 1522277 h 3523918"/>
                <a:gd name="connsiteX11" fmla="*/ 2872934 w 3499760"/>
                <a:gd name="connsiteY11" fmla="*/ 2445386 h 3523918"/>
                <a:gd name="connsiteX12" fmla="*/ 3491243 w 3499760"/>
                <a:gd name="connsiteY12" fmla="*/ 2515054 h 3523918"/>
                <a:gd name="connsiteX13" fmla="*/ 3317071 w 3499760"/>
                <a:gd name="connsiteY13" fmla="*/ 3481706 h 3523918"/>
                <a:gd name="connsiteX14" fmla="*/ 2280751 w 3499760"/>
                <a:gd name="connsiteY14" fmla="*/ 3272701 h 3523918"/>
                <a:gd name="connsiteX15" fmla="*/ 2002077 w 3499760"/>
                <a:gd name="connsiteY15" fmla="*/ 2567306 h 3523918"/>
                <a:gd name="connsiteX16" fmla="*/ 1296683 w 3499760"/>
                <a:gd name="connsiteY16" fmla="*/ 3107238 h 3523918"/>
                <a:gd name="connsiteX0" fmla="*/ 0 w 3501625"/>
                <a:gd name="connsiteY0" fmla="*/ 0 h 3531288"/>
                <a:gd name="connsiteX1" fmla="*/ 478289 w 3501625"/>
                <a:gd name="connsiteY1" fmla="*/ 855059 h 3531288"/>
                <a:gd name="connsiteX2" fmla="*/ 1581338 w 3501625"/>
                <a:gd name="connsiteY2" fmla="*/ 26323 h 3531288"/>
                <a:gd name="connsiteX3" fmla="*/ 2174418 w 3501625"/>
                <a:gd name="connsiteY3" fmla="*/ 412470 h 3531288"/>
                <a:gd name="connsiteX4" fmla="*/ 1607275 w 3501625"/>
                <a:gd name="connsiteY4" fmla="*/ 860446 h 3531288"/>
                <a:gd name="connsiteX5" fmla="*/ 967622 w 3501625"/>
                <a:gd name="connsiteY5" fmla="*/ 1294516 h 3531288"/>
                <a:gd name="connsiteX6" fmla="*/ 741200 w 3501625"/>
                <a:gd name="connsiteY6" fmla="*/ 1799615 h 3531288"/>
                <a:gd name="connsiteX7" fmla="*/ 1925564 w 3501625"/>
                <a:gd name="connsiteY7" fmla="*/ 1756071 h 3531288"/>
                <a:gd name="connsiteX8" fmla="*/ 2151988 w 3501625"/>
                <a:gd name="connsiteY8" fmla="*/ 1120345 h 3531288"/>
                <a:gd name="connsiteX9" fmla="*/ 2569999 w 3501625"/>
                <a:gd name="connsiteY9" fmla="*/ 1024550 h 3531288"/>
                <a:gd name="connsiteX10" fmla="*/ 3005427 w 3501625"/>
                <a:gd name="connsiteY10" fmla="*/ 1529647 h 3531288"/>
                <a:gd name="connsiteX11" fmla="*/ 2874799 w 3501625"/>
                <a:gd name="connsiteY11" fmla="*/ 2452756 h 3531288"/>
                <a:gd name="connsiteX12" fmla="*/ 3493108 w 3501625"/>
                <a:gd name="connsiteY12" fmla="*/ 2522424 h 3531288"/>
                <a:gd name="connsiteX13" fmla="*/ 3318936 w 3501625"/>
                <a:gd name="connsiteY13" fmla="*/ 3489076 h 3531288"/>
                <a:gd name="connsiteX14" fmla="*/ 2282616 w 3501625"/>
                <a:gd name="connsiteY14" fmla="*/ 3280071 h 3531288"/>
                <a:gd name="connsiteX15" fmla="*/ 2003942 w 3501625"/>
                <a:gd name="connsiteY15" fmla="*/ 2574676 h 3531288"/>
                <a:gd name="connsiteX16" fmla="*/ 1298548 w 3501625"/>
                <a:gd name="connsiteY16" fmla="*/ 3114608 h 3531288"/>
                <a:gd name="connsiteX0" fmla="*/ 0 w 3446832"/>
                <a:gd name="connsiteY0" fmla="*/ 52246 h 3523741"/>
                <a:gd name="connsiteX1" fmla="*/ 423496 w 3446832"/>
                <a:gd name="connsiteY1" fmla="*/ 847512 h 3523741"/>
                <a:gd name="connsiteX2" fmla="*/ 1526545 w 3446832"/>
                <a:gd name="connsiteY2" fmla="*/ 18776 h 3523741"/>
                <a:gd name="connsiteX3" fmla="*/ 2119625 w 3446832"/>
                <a:gd name="connsiteY3" fmla="*/ 404923 h 3523741"/>
                <a:gd name="connsiteX4" fmla="*/ 1552482 w 3446832"/>
                <a:gd name="connsiteY4" fmla="*/ 852899 h 3523741"/>
                <a:gd name="connsiteX5" fmla="*/ 912829 w 3446832"/>
                <a:gd name="connsiteY5" fmla="*/ 1286969 h 3523741"/>
                <a:gd name="connsiteX6" fmla="*/ 686407 w 3446832"/>
                <a:gd name="connsiteY6" fmla="*/ 1792068 h 3523741"/>
                <a:gd name="connsiteX7" fmla="*/ 1870771 w 3446832"/>
                <a:gd name="connsiteY7" fmla="*/ 1748524 h 3523741"/>
                <a:gd name="connsiteX8" fmla="*/ 2097195 w 3446832"/>
                <a:gd name="connsiteY8" fmla="*/ 1112798 h 3523741"/>
                <a:gd name="connsiteX9" fmla="*/ 2515206 w 3446832"/>
                <a:gd name="connsiteY9" fmla="*/ 1017003 h 3523741"/>
                <a:gd name="connsiteX10" fmla="*/ 2950634 w 3446832"/>
                <a:gd name="connsiteY10" fmla="*/ 1522100 h 3523741"/>
                <a:gd name="connsiteX11" fmla="*/ 2820006 w 3446832"/>
                <a:gd name="connsiteY11" fmla="*/ 2445209 h 3523741"/>
                <a:gd name="connsiteX12" fmla="*/ 3438315 w 3446832"/>
                <a:gd name="connsiteY12" fmla="*/ 2514877 h 3523741"/>
                <a:gd name="connsiteX13" fmla="*/ 3264143 w 3446832"/>
                <a:gd name="connsiteY13" fmla="*/ 3481529 h 3523741"/>
                <a:gd name="connsiteX14" fmla="*/ 2227823 w 3446832"/>
                <a:gd name="connsiteY14" fmla="*/ 3272524 h 3523741"/>
                <a:gd name="connsiteX15" fmla="*/ 1949149 w 3446832"/>
                <a:gd name="connsiteY15" fmla="*/ 2567129 h 3523741"/>
                <a:gd name="connsiteX16" fmla="*/ 1243755 w 3446832"/>
                <a:gd name="connsiteY16" fmla="*/ 3107061 h 3523741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637 h 3524004"/>
                <a:gd name="connsiteX1" fmla="*/ 634252 w 3657588"/>
                <a:gd name="connsiteY1" fmla="*/ 847775 h 3524004"/>
                <a:gd name="connsiteX2" fmla="*/ 1737301 w 3657588"/>
                <a:gd name="connsiteY2" fmla="*/ 19039 h 3524004"/>
                <a:gd name="connsiteX3" fmla="*/ 2330381 w 3657588"/>
                <a:gd name="connsiteY3" fmla="*/ 405186 h 3524004"/>
                <a:gd name="connsiteX4" fmla="*/ 1763238 w 3657588"/>
                <a:gd name="connsiteY4" fmla="*/ 853162 h 3524004"/>
                <a:gd name="connsiteX5" fmla="*/ 1123585 w 3657588"/>
                <a:gd name="connsiteY5" fmla="*/ 1287232 h 3524004"/>
                <a:gd name="connsiteX6" fmla="*/ 897163 w 3657588"/>
                <a:gd name="connsiteY6" fmla="*/ 1792331 h 3524004"/>
                <a:gd name="connsiteX7" fmla="*/ 2081527 w 3657588"/>
                <a:gd name="connsiteY7" fmla="*/ 1748787 h 3524004"/>
                <a:gd name="connsiteX8" fmla="*/ 2307951 w 3657588"/>
                <a:gd name="connsiteY8" fmla="*/ 1113061 h 3524004"/>
                <a:gd name="connsiteX9" fmla="*/ 2725962 w 3657588"/>
                <a:gd name="connsiteY9" fmla="*/ 1017266 h 3524004"/>
                <a:gd name="connsiteX10" fmla="*/ 3161390 w 3657588"/>
                <a:gd name="connsiteY10" fmla="*/ 1522363 h 3524004"/>
                <a:gd name="connsiteX11" fmla="*/ 3030762 w 3657588"/>
                <a:gd name="connsiteY11" fmla="*/ 2445472 h 3524004"/>
                <a:gd name="connsiteX12" fmla="*/ 3649071 w 3657588"/>
                <a:gd name="connsiteY12" fmla="*/ 2515140 h 3524004"/>
                <a:gd name="connsiteX13" fmla="*/ 3474899 w 3657588"/>
                <a:gd name="connsiteY13" fmla="*/ 3481792 h 3524004"/>
                <a:gd name="connsiteX14" fmla="*/ 2438579 w 3657588"/>
                <a:gd name="connsiteY14" fmla="*/ 3272787 h 3524004"/>
                <a:gd name="connsiteX15" fmla="*/ 2159905 w 3657588"/>
                <a:gd name="connsiteY15" fmla="*/ 2567392 h 3524004"/>
                <a:gd name="connsiteX16" fmla="*/ 1454511 w 3657588"/>
                <a:gd name="connsiteY16" fmla="*/ 3107324 h 3524004"/>
                <a:gd name="connsiteX0" fmla="*/ 0 w 3657588"/>
                <a:gd name="connsiteY0" fmla="*/ 146054 h 3523421"/>
                <a:gd name="connsiteX1" fmla="*/ 1032196 w 3657588"/>
                <a:gd name="connsiteY1" fmla="*/ 881579 h 3523421"/>
                <a:gd name="connsiteX2" fmla="*/ 1737301 w 3657588"/>
                <a:gd name="connsiteY2" fmla="*/ 18456 h 3523421"/>
                <a:gd name="connsiteX3" fmla="*/ 2330381 w 3657588"/>
                <a:gd name="connsiteY3" fmla="*/ 404603 h 3523421"/>
                <a:gd name="connsiteX4" fmla="*/ 1763238 w 3657588"/>
                <a:gd name="connsiteY4" fmla="*/ 852579 h 3523421"/>
                <a:gd name="connsiteX5" fmla="*/ 1123585 w 3657588"/>
                <a:gd name="connsiteY5" fmla="*/ 1286649 h 3523421"/>
                <a:gd name="connsiteX6" fmla="*/ 897163 w 3657588"/>
                <a:gd name="connsiteY6" fmla="*/ 1791748 h 3523421"/>
                <a:gd name="connsiteX7" fmla="*/ 2081527 w 3657588"/>
                <a:gd name="connsiteY7" fmla="*/ 1748204 h 3523421"/>
                <a:gd name="connsiteX8" fmla="*/ 2307951 w 3657588"/>
                <a:gd name="connsiteY8" fmla="*/ 1112478 h 3523421"/>
                <a:gd name="connsiteX9" fmla="*/ 2725962 w 3657588"/>
                <a:gd name="connsiteY9" fmla="*/ 1016683 h 3523421"/>
                <a:gd name="connsiteX10" fmla="*/ 3161390 w 3657588"/>
                <a:gd name="connsiteY10" fmla="*/ 1521780 h 3523421"/>
                <a:gd name="connsiteX11" fmla="*/ 3030762 w 3657588"/>
                <a:gd name="connsiteY11" fmla="*/ 2444889 h 3523421"/>
                <a:gd name="connsiteX12" fmla="*/ 3649071 w 3657588"/>
                <a:gd name="connsiteY12" fmla="*/ 2514557 h 3523421"/>
                <a:gd name="connsiteX13" fmla="*/ 3474899 w 3657588"/>
                <a:gd name="connsiteY13" fmla="*/ 3481209 h 3523421"/>
                <a:gd name="connsiteX14" fmla="*/ 2438579 w 3657588"/>
                <a:gd name="connsiteY14" fmla="*/ 3272204 h 3523421"/>
                <a:gd name="connsiteX15" fmla="*/ 2159905 w 3657588"/>
                <a:gd name="connsiteY15" fmla="*/ 2566809 h 3523421"/>
                <a:gd name="connsiteX16" fmla="*/ 1454511 w 3657588"/>
                <a:gd name="connsiteY16" fmla="*/ 3106741 h 3523421"/>
                <a:gd name="connsiteX0" fmla="*/ 0 w 3657588"/>
                <a:gd name="connsiteY0" fmla="*/ 148594 h 3525961"/>
                <a:gd name="connsiteX1" fmla="*/ 1097499 w 3657588"/>
                <a:gd name="connsiteY1" fmla="*/ 748411 h 3525961"/>
                <a:gd name="connsiteX2" fmla="*/ 1737301 w 3657588"/>
                <a:gd name="connsiteY2" fmla="*/ 20996 h 3525961"/>
                <a:gd name="connsiteX3" fmla="*/ 2330381 w 3657588"/>
                <a:gd name="connsiteY3" fmla="*/ 407143 h 3525961"/>
                <a:gd name="connsiteX4" fmla="*/ 1763238 w 3657588"/>
                <a:gd name="connsiteY4" fmla="*/ 855119 h 3525961"/>
                <a:gd name="connsiteX5" fmla="*/ 1123585 w 3657588"/>
                <a:gd name="connsiteY5" fmla="*/ 1289189 h 3525961"/>
                <a:gd name="connsiteX6" fmla="*/ 897163 w 3657588"/>
                <a:gd name="connsiteY6" fmla="*/ 1794288 h 3525961"/>
                <a:gd name="connsiteX7" fmla="*/ 2081527 w 3657588"/>
                <a:gd name="connsiteY7" fmla="*/ 1750744 h 3525961"/>
                <a:gd name="connsiteX8" fmla="*/ 2307951 w 3657588"/>
                <a:gd name="connsiteY8" fmla="*/ 1115018 h 3525961"/>
                <a:gd name="connsiteX9" fmla="*/ 2725962 w 3657588"/>
                <a:gd name="connsiteY9" fmla="*/ 1019223 h 3525961"/>
                <a:gd name="connsiteX10" fmla="*/ 3161390 w 3657588"/>
                <a:gd name="connsiteY10" fmla="*/ 1524320 h 3525961"/>
                <a:gd name="connsiteX11" fmla="*/ 3030762 w 3657588"/>
                <a:gd name="connsiteY11" fmla="*/ 2447429 h 3525961"/>
                <a:gd name="connsiteX12" fmla="*/ 3649071 w 3657588"/>
                <a:gd name="connsiteY12" fmla="*/ 2517097 h 3525961"/>
                <a:gd name="connsiteX13" fmla="*/ 3474899 w 3657588"/>
                <a:gd name="connsiteY13" fmla="*/ 3483749 h 3525961"/>
                <a:gd name="connsiteX14" fmla="*/ 2438579 w 3657588"/>
                <a:gd name="connsiteY14" fmla="*/ 3274744 h 3525961"/>
                <a:gd name="connsiteX15" fmla="*/ 2159905 w 3657588"/>
                <a:gd name="connsiteY15" fmla="*/ 2569349 h 3525961"/>
                <a:gd name="connsiteX16" fmla="*/ 1454511 w 3657588"/>
                <a:gd name="connsiteY16" fmla="*/ 3109281 h 3525961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3030762 w 3657588"/>
                <a:gd name="connsiteY11" fmla="*/ 245341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657588"/>
                <a:gd name="connsiteY0" fmla="*/ 154576 h 3531943"/>
                <a:gd name="connsiteX1" fmla="*/ 1084081 w 3657588"/>
                <a:gd name="connsiteY1" fmla="*/ 535677 h 3531943"/>
                <a:gd name="connsiteX2" fmla="*/ 1737301 w 3657588"/>
                <a:gd name="connsiteY2" fmla="*/ 26978 h 3531943"/>
                <a:gd name="connsiteX3" fmla="*/ 2330381 w 3657588"/>
                <a:gd name="connsiteY3" fmla="*/ 413125 h 3531943"/>
                <a:gd name="connsiteX4" fmla="*/ 1763238 w 3657588"/>
                <a:gd name="connsiteY4" fmla="*/ 861101 h 3531943"/>
                <a:gd name="connsiteX5" fmla="*/ 1123585 w 3657588"/>
                <a:gd name="connsiteY5" fmla="*/ 1295171 h 3531943"/>
                <a:gd name="connsiteX6" fmla="*/ 897163 w 3657588"/>
                <a:gd name="connsiteY6" fmla="*/ 1800270 h 3531943"/>
                <a:gd name="connsiteX7" fmla="*/ 2081527 w 3657588"/>
                <a:gd name="connsiteY7" fmla="*/ 1756726 h 3531943"/>
                <a:gd name="connsiteX8" fmla="*/ 2307951 w 3657588"/>
                <a:gd name="connsiteY8" fmla="*/ 1121000 h 3531943"/>
                <a:gd name="connsiteX9" fmla="*/ 2725962 w 3657588"/>
                <a:gd name="connsiteY9" fmla="*/ 1025205 h 3531943"/>
                <a:gd name="connsiteX10" fmla="*/ 3161390 w 3657588"/>
                <a:gd name="connsiteY10" fmla="*/ 1530302 h 3531943"/>
                <a:gd name="connsiteX11" fmla="*/ 2669729 w 3657588"/>
                <a:gd name="connsiteY11" fmla="*/ 2200221 h 3531943"/>
                <a:gd name="connsiteX12" fmla="*/ 3649071 w 3657588"/>
                <a:gd name="connsiteY12" fmla="*/ 2523079 h 3531943"/>
                <a:gd name="connsiteX13" fmla="*/ 3474899 w 3657588"/>
                <a:gd name="connsiteY13" fmla="*/ 3489731 h 3531943"/>
                <a:gd name="connsiteX14" fmla="*/ 2438579 w 3657588"/>
                <a:gd name="connsiteY14" fmla="*/ 3280726 h 3531943"/>
                <a:gd name="connsiteX15" fmla="*/ 2159905 w 3657588"/>
                <a:gd name="connsiteY15" fmla="*/ 2575331 h 3531943"/>
                <a:gd name="connsiteX16" fmla="*/ 1454511 w 3657588"/>
                <a:gd name="connsiteY16" fmla="*/ 3115263 h 3531943"/>
                <a:gd name="connsiteX0" fmla="*/ 0 w 3589835"/>
                <a:gd name="connsiteY0" fmla="*/ 154576 h 3552036"/>
                <a:gd name="connsiteX1" fmla="*/ 1084081 w 3589835"/>
                <a:gd name="connsiteY1" fmla="*/ 535677 h 3552036"/>
                <a:gd name="connsiteX2" fmla="*/ 1737301 w 3589835"/>
                <a:gd name="connsiteY2" fmla="*/ 26978 h 3552036"/>
                <a:gd name="connsiteX3" fmla="*/ 2330381 w 3589835"/>
                <a:gd name="connsiteY3" fmla="*/ 413125 h 3552036"/>
                <a:gd name="connsiteX4" fmla="*/ 1763238 w 3589835"/>
                <a:gd name="connsiteY4" fmla="*/ 861101 h 3552036"/>
                <a:gd name="connsiteX5" fmla="*/ 1123585 w 3589835"/>
                <a:gd name="connsiteY5" fmla="*/ 1295171 h 3552036"/>
                <a:gd name="connsiteX6" fmla="*/ 897163 w 3589835"/>
                <a:gd name="connsiteY6" fmla="*/ 1800270 h 3552036"/>
                <a:gd name="connsiteX7" fmla="*/ 2081527 w 3589835"/>
                <a:gd name="connsiteY7" fmla="*/ 1756726 h 3552036"/>
                <a:gd name="connsiteX8" fmla="*/ 2307951 w 3589835"/>
                <a:gd name="connsiteY8" fmla="*/ 1121000 h 3552036"/>
                <a:gd name="connsiteX9" fmla="*/ 2725962 w 3589835"/>
                <a:gd name="connsiteY9" fmla="*/ 1025205 h 3552036"/>
                <a:gd name="connsiteX10" fmla="*/ 3161390 w 3589835"/>
                <a:gd name="connsiteY10" fmla="*/ 1530302 h 3552036"/>
                <a:gd name="connsiteX11" fmla="*/ 2669729 w 3589835"/>
                <a:gd name="connsiteY11" fmla="*/ 2200221 h 3552036"/>
                <a:gd name="connsiteX12" fmla="*/ 3552329 w 3589835"/>
                <a:gd name="connsiteY12" fmla="*/ 2235090 h 3552036"/>
                <a:gd name="connsiteX13" fmla="*/ 3474899 w 3589835"/>
                <a:gd name="connsiteY13" fmla="*/ 3489731 h 3552036"/>
                <a:gd name="connsiteX14" fmla="*/ 2438579 w 3589835"/>
                <a:gd name="connsiteY14" fmla="*/ 3280726 h 3552036"/>
                <a:gd name="connsiteX15" fmla="*/ 2159905 w 3589835"/>
                <a:gd name="connsiteY15" fmla="*/ 2575331 h 3552036"/>
                <a:gd name="connsiteX16" fmla="*/ 1454511 w 3589835"/>
                <a:gd name="connsiteY16" fmla="*/ 3115263 h 3552036"/>
                <a:gd name="connsiteX0" fmla="*/ 0 w 3594580"/>
                <a:gd name="connsiteY0" fmla="*/ 154576 h 3508157"/>
                <a:gd name="connsiteX1" fmla="*/ 1084081 w 3594580"/>
                <a:gd name="connsiteY1" fmla="*/ 535677 h 3508157"/>
                <a:gd name="connsiteX2" fmla="*/ 1737301 w 3594580"/>
                <a:gd name="connsiteY2" fmla="*/ 26978 h 3508157"/>
                <a:gd name="connsiteX3" fmla="*/ 2330381 w 3594580"/>
                <a:gd name="connsiteY3" fmla="*/ 413125 h 3508157"/>
                <a:gd name="connsiteX4" fmla="*/ 1763238 w 3594580"/>
                <a:gd name="connsiteY4" fmla="*/ 861101 h 3508157"/>
                <a:gd name="connsiteX5" fmla="*/ 1123585 w 3594580"/>
                <a:gd name="connsiteY5" fmla="*/ 1295171 h 3508157"/>
                <a:gd name="connsiteX6" fmla="*/ 897163 w 3594580"/>
                <a:gd name="connsiteY6" fmla="*/ 1800270 h 3508157"/>
                <a:gd name="connsiteX7" fmla="*/ 2081527 w 3594580"/>
                <a:gd name="connsiteY7" fmla="*/ 1756726 h 3508157"/>
                <a:gd name="connsiteX8" fmla="*/ 2307951 w 3594580"/>
                <a:gd name="connsiteY8" fmla="*/ 1121000 h 3508157"/>
                <a:gd name="connsiteX9" fmla="*/ 2725962 w 3594580"/>
                <a:gd name="connsiteY9" fmla="*/ 1025205 h 3508157"/>
                <a:gd name="connsiteX10" fmla="*/ 3161390 w 3594580"/>
                <a:gd name="connsiteY10" fmla="*/ 1530302 h 3508157"/>
                <a:gd name="connsiteX11" fmla="*/ 2669729 w 3594580"/>
                <a:gd name="connsiteY11" fmla="*/ 2200221 h 3508157"/>
                <a:gd name="connsiteX12" fmla="*/ 3552329 w 3594580"/>
                <a:gd name="connsiteY12" fmla="*/ 2235090 h 3508157"/>
                <a:gd name="connsiteX13" fmla="*/ 3434269 w 3594580"/>
                <a:gd name="connsiteY13" fmla="*/ 2882441 h 3508157"/>
                <a:gd name="connsiteX14" fmla="*/ 3474899 w 3594580"/>
                <a:gd name="connsiteY14" fmla="*/ 3489731 h 3508157"/>
                <a:gd name="connsiteX15" fmla="*/ 2438579 w 3594580"/>
                <a:gd name="connsiteY15" fmla="*/ 3280726 h 3508157"/>
                <a:gd name="connsiteX16" fmla="*/ 2159905 w 3594580"/>
                <a:gd name="connsiteY16" fmla="*/ 2575331 h 3508157"/>
                <a:gd name="connsiteX17" fmla="*/ 1454511 w 3594580"/>
                <a:gd name="connsiteY17" fmla="*/ 3115263 h 3508157"/>
                <a:gd name="connsiteX0" fmla="*/ 0 w 3594580"/>
                <a:gd name="connsiteY0" fmla="*/ 154576 h 3280726"/>
                <a:gd name="connsiteX1" fmla="*/ 1084081 w 3594580"/>
                <a:gd name="connsiteY1" fmla="*/ 535677 h 3280726"/>
                <a:gd name="connsiteX2" fmla="*/ 1737301 w 3594580"/>
                <a:gd name="connsiteY2" fmla="*/ 26978 h 3280726"/>
                <a:gd name="connsiteX3" fmla="*/ 2330381 w 3594580"/>
                <a:gd name="connsiteY3" fmla="*/ 413125 h 3280726"/>
                <a:gd name="connsiteX4" fmla="*/ 1763238 w 3594580"/>
                <a:gd name="connsiteY4" fmla="*/ 861101 h 3280726"/>
                <a:gd name="connsiteX5" fmla="*/ 1123585 w 3594580"/>
                <a:gd name="connsiteY5" fmla="*/ 1295171 h 3280726"/>
                <a:gd name="connsiteX6" fmla="*/ 897163 w 3594580"/>
                <a:gd name="connsiteY6" fmla="*/ 1800270 h 3280726"/>
                <a:gd name="connsiteX7" fmla="*/ 2081527 w 3594580"/>
                <a:gd name="connsiteY7" fmla="*/ 1756726 h 3280726"/>
                <a:gd name="connsiteX8" fmla="*/ 2307951 w 3594580"/>
                <a:gd name="connsiteY8" fmla="*/ 1121000 h 3280726"/>
                <a:gd name="connsiteX9" fmla="*/ 2725962 w 3594580"/>
                <a:gd name="connsiteY9" fmla="*/ 1025205 h 3280726"/>
                <a:gd name="connsiteX10" fmla="*/ 3161390 w 3594580"/>
                <a:gd name="connsiteY10" fmla="*/ 1530302 h 3280726"/>
                <a:gd name="connsiteX11" fmla="*/ 2669729 w 3594580"/>
                <a:gd name="connsiteY11" fmla="*/ 2200221 h 3280726"/>
                <a:gd name="connsiteX12" fmla="*/ 3552329 w 3594580"/>
                <a:gd name="connsiteY12" fmla="*/ 2235090 h 3280726"/>
                <a:gd name="connsiteX13" fmla="*/ 3434269 w 3594580"/>
                <a:gd name="connsiteY13" fmla="*/ 2882441 h 3280726"/>
                <a:gd name="connsiteX14" fmla="*/ 2832875 w 3594580"/>
                <a:gd name="connsiteY14" fmla="*/ 2575668 h 3280726"/>
                <a:gd name="connsiteX15" fmla="*/ 2438579 w 3594580"/>
                <a:gd name="connsiteY15" fmla="*/ 3280726 h 3280726"/>
                <a:gd name="connsiteX16" fmla="*/ 2159905 w 3594580"/>
                <a:gd name="connsiteY16" fmla="*/ 2575331 h 3280726"/>
                <a:gd name="connsiteX17" fmla="*/ 1454511 w 3594580"/>
                <a:gd name="connsiteY17" fmla="*/ 3115263 h 3280726"/>
                <a:gd name="connsiteX0" fmla="*/ 0 w 3594580"/>
                <a:gd name="connsiteY0" fmla="*/ 154576 h 3115263"/>
                <a:gd name="connsiteX1" fmla="*/ 1084081 w 3594580"/>
                <a:gd name="connsiteY1" fmla="*/ 535677 h 3115263"/>
                <a:gd name="connsiteX2" fmla="*/ 1737301 w 3594580"/>
                <a:gd name="connsiteY2" fmla="*/ 26978 h 3115263"/>
                <a:gd name="connsiteX3" fmla="*/ 2330381 w 3594580"/>
                <a:gd name="connsiteY3" fmla="*/ 413125 h 3115263"/>
                <a:gd name="connsiteX4" fmla="*/ 1763238 w 3594580"/>
                <a:gd name="connsiteY4" fmla="*/ 861101 h 3115263"/>
                <a:gd name="connsiteX5" fmla="*/ 1123585 w 3594580"/>
                <a:gd name="connsiteY5" fmla="*/ 1295171 h 3115263"/>
                <a:gd name="connsiteX6" fmla="*/ 897163 w 3594580"/>
                <a:gd name="connsiteY6" fmla="*/ 1800270 h 3115263"/>
                <a:gd name="connsiteX7" fmla="*/ 2081527 w 3594580"/>
                <a:gd name="connsiteY7" fmla="*/ 1756726 h 3115263"/>
                <a:gd name="connsiteX8" fmla="*/ 2307951 w 3594580"/>
                <a:gd name="connsiteY8" fmla="*/ 1121000 h 3115263"/>
                <a:gd name="connsiteX9" fmla="*/ 2725962 w 3594580"/>
                <a:gd name="connsiteY9" fmla="*/ 1025205 h 3115263"/>
                <a:gd name="connsiteX10" fmla="*/ 3161390 w 3594580"/>
                <a:gd name="connsiteY10" fmla="*/ 1530302 h 3115263"/>
                <a:gd name="connsiteX11" fmla="*/ 2669729 w 3594580"/>
                <a:gd name="connsiteY11" fmla="*/ 2200221 h 3115263"/>
                <a:gd name="connsiteX12" fmla="*/ 3552329 w 3594580"/>
                <a:gd name="connsiteY12" fmla="*/ 2235090 h 3115263"/>
                <a:gd name="connsiteX13" fmla="*/ 3434269 w 3594580"/>
                <a:gd name="connsiteY13" fmla="*/ 2882441 h 3115263"/>
                <a:gd name="connsiteX14" fmla="*/ 2832875 w 3594580"/>
                <a:gd name="connsiteY14" fmla="*/ 2575668 h 3115263"/>
                <a:gd name="connsiteX15" fmla="*/ 2485318 w 3594580"/>
                <a:gd name="connsiteY15" fmla="*/ 2707269 h 3115263"/>
                <a:gd name="connsiteX16" fmla="*/ 2159905 w 3594580"/>
                <a:gd name="connsiteY16" fmla="*/ 2575331 h 3115263"/>
                <a:gd name="connsiteX17" fmla="*/ 1454511 w 3594580"/>
                <a:gd name="connsiteY17" fmla="*/ 3115263 h 3115263"/>
                <a:gd name="connsiteX0" fmla="*/ 0 w 3594580"/>
                <a:gd name="connsiteY0" fmla="*/ 154576 h 3392382"/>
                <a:gd name="connsiteX1" fmla="*/ 1084081 w 3594580"/>
                <a:gd name="connsiteY1" fmla="*/ 535677 h 3392382"/>
                <a:gd name="connsiteX2" fmla="*/ 1737301 w 3594580"/>
                <a:gd name="connsiteY2" fmla="*/ 26978 h 3392382"/>
                <a:gd name="connsiteX3" fmla="*/ 2330381 w 3594580"/>
                <a:gd name="connsiteY3" fmla="*/ 413125 h 3392382"/>
                <a:gd name="connsiteX4" fmla="*/ 1763238 w 3594580"/>
                <a:gd name="connsiteY4" fmla="*/ 861101 h 3392382"/>
                <a:gd name="connsiteX5" fmla="*/ 1123585 w 3594580"/>
                <a:gd name="connsiteY5" fmla="*/ 1295171 h 3392382"/>
                <a:gd name="connsiteX6" fmla="*/ 897163 w 3594580"/>
                <a:gd name="connsiteY6" fmla="*/ 1800270 h 3392382"/>
                <a:gd name="connsiteX7" fmla="*/ 2081527 w 3594580"/>
                <a:gd name="connsiteY7" fmla="*/ 1756726 h 3392382"/>
                <a:gd name="connsiteX8" fmla="*/ 2307951 w 3594580"/>
                <a:gd name="connsiteY8" fmla="*/ 1121000 h 3392382"/>
                <a:gd name="connsiteX9" fmla="*/ 2725962 w 3594580"/>
                <a:gd name="connsiteY9" fmla="*/ 1025205 h 3392382"/>
                <a:gd name="connsiteX10" fmla="*/ 3161390 w 3594580"/>
                <a:gd name="connsiteY10" fmla="*/ 1530302 h 3392382"/>
                <a:gd name="connsiteX11" fmla="*/ 2669729 w 3594580"/>
                <a:gd name="connsiteY11" fmla="*/ 2200221 h 3392382"/>
                <a:gd name="connsiteX12" fmla="*/ 3552329 w 3594580"/>
                <a:gd name="connsiteY12" fmla="*/ 2235090 h 3392382"/>
                <a:gd name="connsiteX13" fmla="*/ 3434269 w 3594580"/>
                <a:gd name="connsiteY13" fmla="*/ 2882441 h 3392382"/>
                <a:gd name="connsiteX14" fmla="*/ 2832875 w 3594580"/>
                <a:gd name="connsiteY14" fmla="*/ 2575668 h 3392382"/>
                <a:gd name="connsiteX15" fmla="*/ 2485318 w 3594580"/>
                <a:gd name="connsiteY15" fmla="*/ 2707269 h 3392382"/>
                <a:gd name="connsiteX16" fmla="*/ 2701923 w 3594580"/>
                <a:gd name="connsiteY16" fmla="*/ 3392371 h 3392382"/>
                <a:gd name="connsiteX17" fmla="*/ 1454511 w 3594580"/>
                <a:gd name="connsiteY17" fmla="*/ 3115263 h 3392382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701923 w 3594580"/>
                <a:gd name="connsiteY16" fmla="*/ 3392371 h 3756638"/>
                <a:gd name="connsiteX17" fmla="*/ 2615886 w 3594580"/>
                <a:gd name="connsiteY17" fmla="*/ 3756638 h 3756638"/>
                <a:gd name="connsiteX0" fmla="*/ 0 w 3594580"/>
                <a:gd name="connsiteY0" fmla="*/ 154576 h 3756638"/>
                <a:gd name="connsiteX1" fmla="*/ 1084081 w 3594580"/>
                <a:gd name="connsiteY1" fmla="*/ 535677 h 3756638"/>
                <a:gd name="connsiteX2" fmla="*/ 1737301 w 3594580"/>
                <a:gd name="connsiteY2" fmla="*/ 26978 h 3756638"/>
                <a:gd name="connsiteX3" fmla="*/ 2330381 w 3594580"/>
                <a:gd name="connsiteY3" fmla="*/ 413125 h 3756638"/>
                <a:gd name="connsiteX4" fmla="*/ 1763238 w 3594580"/>
                <a:gd name="connsiteY4" fmla="*/ 861101 h 3756638"/>
                <a:gd name="connsiteX5" fmla="*/ 1123585 w 3594580"/>
                <a:gd name="connsiteY5" fmla="*/ 1295171 h 3756638"/>
                <a:gd name="connsiteX6" fmla="*/ 897163 w 3594580"/>
                <a:gd name="connsiteY6" fmla="*/ 1800270 h 3756638"/>
                <a:gd name="connsiteX7" fmla="*/ 2081527 w 3594580"/>
                <a:gd name="connsiteY7" fmla="*/ 1756726 h 3756638"/>
                <a:gd name="connsiteX8" fmla="*/ 2307951 w 3594580"/>
                <a:gd name="connsiteY8" fmla="*/ 1121000 h 3756638"/>
                <a:gd name="connsiteX9" fmla="*/ 2725962 w 3594580"/>
                <a:gd name="connsiteY9" fmla="*/ 1025205 h 3756638"/>
                <a:gd name="connsiteX10" fmla="*/ 3161390 w 3594580"/>
                <a:gd name="connsiteY10" fmla="*/ 1530302 h 3756638"/>
                <a:gd name="connsiteX11" fmla="*/ 2669729 w 3594580"/>
                <a:gd name="connsiteY11" fmla="*/ 2200221 h 3756638"/>
                <a:gd name="connsiteX12" fmla="*/ 3552329 w 3594580"/>
                <a:gd name="connsiteY12" fmla="*/ 2235090 h 3756638"/>
                <a:gd name="connsiteX13" fmla="*/ 3434269 w 3594580"/>
                <a:gd name="connsiteY13" fmla="*/ 2882441 h 3756638"/>
                <a:gd name="connsiteX14" fmla="*/ 2832875 w 3594580"/>
                <a:gd name="connsiteY14" fmla="*/ 2575668 h 3756638"/>
                <a:gd name="connsiteX15" fmla="*/ 2485318 w 3594580"/>
                <a:gd name="connsiteY15" fmla="*/ 2707269 h 3756638"/>
                <a:gd name="connsiteX16" fmla="*/ 2293777 w 3594580"/>
                <a:gd name="connsiteY16" fmla="*/ 2875073 h 3756638"/>
                <a:gd name="connsiteX17" fmla="*/ 2615886 w 3594580"/>
                <a:gd name="connsiteY17" fmla="*/ 3756638 h 3756638"/>
                <a:gd name="connsiteX0" fmla="*/ 0 w 3594580"/>
                <a:gd name="connsiteY0" fmla="*/ 154576 h 3516974"/>
                <a:gd name="connsiteX1" fmla="*/ 1084081 w 3594580"/>
                <a:gd name="connsiteY1" fmla="*/ 535677 h 3516974"/>
                <a:gd name="connsiteX2" fmla="*/ 1737301 w 3594580"/>
                <a:gd name="connsiteY2" fmla="*/ 26978 h 3516974"/>
                <a:gd name="connsiteX3" fmla="*/ 2330381 w 3594580"/>
                <a:gd name="connsiteY3" fmla="*/ 413125 h 3516974"/>
                <a:gd name="connsiteX4" fmla="*/ 1763238 w 3594580"/>
                <a:gd name="connsiteY4" fmla="*/ 861101 h 3516974"/>
                <a:gd name="connsiteX5" fmla="*/ 1123585 w 3594580"/>
                <a:gd name="connsiteY5" fmla="*/ 1295171 h 3516974"/>
                <a:gd name="connsiteX6" fmla="*/ 897163 w 3594580"/>
                <a:gd name="connsiteY6" fmla="*/ 1800270 h 3516974"/>
                <a:gd name="connsiteX7" fmla="*/ 2081527 w 3594580"/>
                <a:gd name="connsiteY7" fmla="*/ 1756726 h 3516974"/>
                <a:gd name="connsiteX8" fmla="*/ 2307951 w 3594580"/>
                <a:gd name="connsiteY8" fmla="*/ 1121000 h 3516974"/>
                <a:gd name="connsiteX9" fmla="*/ 2725962 w 3594580"/>
                <a:gd name="connsiteY9" fmla="*/ 1025205 h 3516974"/>
                <a:gd name="connsiteX10" fmla="*/ 3161390 w 3594580"/>
                <a:gd name="connsiteY10" fmla="*/ 1530302 h 3516974"/>
                <a:gd name="connsiteX11" fmla="*/ 2669729 w 3594580"/>
                <a:gd name="connsiteY11" fmla="*/ 2200221 h 3516974"/>
                <a:gd name="connsiteX12" fmla="*/ 3552329 w 3594580"/>
                <a:gd name="connsiteY12" fmla="*/ 2235090 h 3516974"/>
                <a:gd name="connsiteX13" fmla="*/ 3434269 w 3594580"/>
                <a:gd name="connsiteY13" fmla="*/ 2882441 h 3516974"/>
                <a:gd name="connsiteX14" fmla="*/ 2832875 w 3594580"/>
                <a:gd name="connsiteY14" fmla="*/ 2575668 h 3516974"/>
                <a:gd name="connsiteX15" fmla="*/ 2485318 w 3594580"/>
                <a:gd name="connsiteY15" fmla="*/ 2707269 h 3516974"/>
                <a:gd name="connsiteX16" fmla="*/ 2293777 w 3594580"/>
                <a:gd name="connsiteY16" fmla="*/ 2875073 h 3516974"/>
                <a:gd name="connsiteX17" fmla="*/ 3394396 w 3594580"/>
                <a:gd name="connsiteY17" fmla="*/ 3516974 h 3516974"/>
                <a:gd name="connsiteX0" fmla="*/ 0 w 3594580"/>
                <a:gd name="connsiteY0" fmla="*/ 154576 h 3533243"/>
                <a:gd name="connsiteX1" fmla="*/ 1084081 w 3594580"/>
                <a:gd name="connsiteY1" fmla="*/ 535677 h 3533243"/>
                <a:gd name="connsiteX2" fmla="*/ 1737301 w 3594580"/>
                <a:gd name="connsiteY2" fmla="*/ 26978 h 3533243"/>
                <a:gd name="connsiteX3" fmla="*/ 2330381 w 3594580"/>
                <a:gd name="connsiteY3" fmla="*/ 413125 h 3533243"/>
                <a:gd name="connsiteX4" fmla="*/ 1763238 w 3594580"/>
                <a:gd name="connsiteY4" fmla="*/ 861101 h 3533243"/>
                <a:gd name="connsiteX5" fmla="*/ 1123585 w 3594580"/>
                <a:gd name="connsiteY5" fmla="*/ 1295171 h 3533243"/>
                <a:gd name="connsiteX6" fmla="*/ 897163 w 3594580"/>
                <a:gd name="connsiteY6" fmla="*/ 1800270 h 3533243"/>
                <a:gd name="connsiteX7" fmla="*/ 2081527 w 3594580"/>
                <a:gd name="connsiteY7" fmla="*/ 1756726 h 3533243"/>
                <a:gd name="connsiteX8" fmla="*/ 2307951 w 3594580"/>
                <a:gd name="connsiteY8" fmla="*/ 1121000 h 3533243"/>
                <a:gd name="connsiteX9" fmla="*/ 2725962 w 3594580"/>
                <a:gd name="connsiteY9" fmla="*/ 1025205 h 3533243"/>
                <a:gd name="connsiteX10" fmla="*/ 3161390 w 3594580"/>
                <a:gd name="connsiteY10" fmla="*/ 1530302 h 3533243"/>
                <a:gd name="connsiteX11" fmla="*/ 2669729 w 3594580"/>
                <a:gd name="connsiteY11" fmla="*/ 2200221 h 3533243"/>
                <a:gd name="connsiteX12" fmla="*/ 3552329 w 3594580"/>
                <a:gd name="connsiteY12" fmla="*/ 2235090 h 3533243"/>
                <a:gd name="connsiteX13" fmla="*/ 3434269 w 3594580"/>
                <a:gd name="connsiteY13" fmla="*/ 2882441 h 3533243"/>
                <a:gd name="connsiteX14" fmla="*/ 2832875 w 3594580"/>
                <a:gd name="connsiteY14" fmla="*/ 2575668 h 3533243"/>
                <a:gd name="connsiteX15" fmla="*/ 2485318 w 3594580"/>
                <a:gd name="connsiteY15" fmla="*/ 2707269 h 3533243"/>
                <a:gd name="connsiteX16" fmla="*/ 2293777 w 3594580"/>
                <a:gd name="connsiteY16" fmla="*/ 2875073 h 3533243"/>
                <a:gd name="connsiteX17" fmla="*/ 3394396 w 3594580"/>
                <a:gd name="connsiteY17" fmla="*/ 3516974 h 3533243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16" fmla="*/ 2293777 w 3594580"/>
                <a:gd name="connsiteY16" fmla="*/ 2875073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15" fmla="*/ 2485318 w 3594580"/>
                <a:gd name="connsiteY15" fmla="*/ 2707269 h 2934478"/>
                <a:gd name="connsiteX0" fmla="*/ 0 w 3594580"/>
                <a:gd name="connsiteY0" fmla="*/ 154576 h 2934478"/>
                <a:gd name="connsiteX1" fmla="*/ 1084081 w 3594580"/>
                <a:gd name="connsiteY1" fmla="*/ 535677 h 2934478"/>
                <a:gd name="connsiteX2" fmla="*/ 1737301 w 3594580"/>
                <a:gd name="connsiteY2" fmla="*/ 26978 h 2934478"/>
                <a:gd name="connsiteX3" fmla="*/ 2330381 w 3594580"/>
                <a:gd name="connsiteY3" fmla="*/ 413125 h 2934478"/>
                <a:gd name="connsiteX4" fmla="*/ 1763238 w 3594580"/>
                <a:gd name="connsiteY4" fmla="*/ 861101 h 2934478"/>
                <a:gd name="connsiteX5" fmla="*/ 1123585 w 3594580"/>
                <a:gd name="connsiteY5" fmla="*/ 1295171 h 2934478"/>
                <a:gd name="connsiteX6" fmla="*/ 897163 w 3594580"/>
                <a:gd name="connsiteY6" fmla="*/ 1800270 h 2934478"/>
                <a:gd name="connsiteX7" fmla="*/ 2081527 w 3594580"/>
                <a:gd name="connsiteY7" fmla="*/ 1756726 h 2934478"/>
                <a:gd name="connsiteX8" fmla="*/ 2307951 w 3594580"/>
                <a:gd name="connsiteY8" fmla="*/ 1121000 h 2934478"/>
                <a:gd name="connsiteX9" fmla="*/ 2725962 w 3594580"/>
                <a:gd name="connsiteY9" fmla="*/ 1025205 h 2934478"/>
                <a:gd name="connsiteX10" fmla="*/ 3161390 w 3594580"/>
                <a:gd name="connsiteY10" fmla="*/ 1530302 h 2934478"/>
                <a:gd name="connsiteX11" fmla="*/ 2669729 w 3594580"/>
                <a:gd name="connsiteY11" fmla="*/ 2200221 h 2934478"/>
                <a:gd name="connsiteX12" fmla="*/ 3552329 w 3594580"/>
                <a:gd name="connsiteY12" fmla="*/ 2235090 h 2934478"/>
                <a:gd name="connsiteX13" fmla="*/ 3434269 w 3594580"/>
                <a:gd name="connsiteY13" fmla="*/ 2882441 h 2934478"/>
                <a:gd name="connsiteX14" fmla="*/ 2832875 w 3594580"/>
                <a:gd name="connsiteY14" fmla="*/ 2575668 h 2934478"/>
                <a:gd name="connsiteX0" fmla="*/ 0 w 3594580"/>
                <a:gd name="connsiteY0" fmla="*/ 154576 h 2882441"/>
                <a:gd name="connsiteX1" fmla="*/ 1084081 w 3594580"/>
                <a:gd name="connsiteY1" fmla="*/ 535677 h 2882441"/>
                <a:gd name="connsiteX2" fmla="*/ 1737301 w 3594580"/>
                <a:gd name="connsiteY2" fmla="*/ 26978 h 2882441"/>
                <a:gd name="connsiteX3" fmla="*/ 2330381 w 3594580"/>
                <a:gd name="connsiteY3" fmla="*/ 413125 h 2882441"/>
                <a:gd name="connsiteX4" fmla="*/ 1763238 w 3594580"/>
                <a:gd name="connsiteY4" fmla="*/ 861101 h 2882441"/>
                <a:gd name="connsiteX5" fmla="*/ 1123585 w 3594580"/>
                <a:gd name="connsiteY5" fmla="*/ 1295171 h 2882441"/>
                <a:gd name="connsiteX6" fmla="*/ 897163 w 3594580"/>
                <a:gd name="connsiteY6" fmla="*/ 1800270 h 2882441"/>
                <a:gd name="connsiteX7" fmla="*/ 2081527 w 3594580"/>
                <a:gd name="connsiteY7" fmla="*/ 1756726 h 2882441"/>
                <a:gd name="connsiteX8" fmla="*/ 2307951 w 3594580"/>
                <a:gd name="connsiteY8" fmla="*/ 1121000 h 2882441"/>
                <a:gd name="connsiteX9" fmla="*/ 2725962 w 3594580"/>
                <a:gd name="connsiteY9" fmla="*/ 1025205 h 2882441"/>
                <a:gd name="connsiteX10" fmla="*/ 3161390 w 3594580"/>
                <a:gd name="connsiteY10" fmla="*/ 1530302 h 2882441"/>
                <a:gd name="connsiteX11" fmla="*/ 2669729 w 3594580"/>
                <a:gd name="connsiteY11" fmla="*/ 2200221 h 2882441"/>
                <a:gd name="connsiteX12" fmla="*/ 3552329 w 3594580"/>
                <a:gd name="connsiteY12" fmla="*/ 2235090 h 2882441"/>
                <a:gd name="connsiteX13" fmla="*/ 3434269 w 3594580"/>
                <a:gd name="connsiteY13" fmla="*/ 2882441 h 2882441"/>
                <a:gd name="connsiteX0" fmla="*/ 0 w 3552329"/>
                <a:gd name="connsiteY0" fmla="*/ 154576 h 2235090"/>
                <a:gd name="connsiteX1" fmla="*/ 1084081 w 3552329"/>
                <a:gd name="connsiteY1" fmla="*/ 535677 h 2235090"/>
                <a:gd name="connsiteX2" fmla="*/ 1737301 w 3552329"/>
                <a:gd name="connsiteY2" fmla="*/ 26978 h 2235090"/>
                <a:gd name="connsiteX3" fmla="*/ 2330381 w 3552329"/>
                <a:gd name="connsiteY3" fmla="*/ 413125 h 2235090"/>
                <a:gd name="connsiteX4" fmla="*/ 1763238 w 3552329"/>
                <a:gd name="connsiteY4" fmla="*/ 861101 h 2235090"/>
                <a:gd name="connsiteX5" fmla="*/ 1123585 w 3552329"/>
                <a:gd name="connsiteY5" fmla="*/ 1295171 h 2235090"/>
                <a:gd name="connsiteX6" fmla="*/ 897163 w 3552329"/>
                <a:gd name="connsiteY6" fmla="*/ 1800270 h 2235090"/>
                <a:gd name="connsiteX7" fmla="*/ 2081527 w 3552329"/>
                <a:gd name="connsiteY7" fmla="*/ 1756726 h 2235090"/>
                <a:gd name="connsiteX8" fmla="*/ 2307951 w 3552329"/>
                <a:gd name="connsiteY8" fmla="*/ 1121000 h 2235090"/>
                <a:gd name="connsiteX9" fmla="*/ 2725962 w 3552329"/>
                <a:gd name="connsiteY9" fmla="*/ 1025205 h 2235090"/>
                <a:gd name="connsiteX10" fmla="*/ 3161390 w 3552329"/>
                <a:gd name="connsiteY10" fmla="*/ 1530302 h 2235090"/>
                <a:gd name="connsiteX11" fmla="*/ 2669729 w 3552329"/>
                <a:gd name="connsiteY11" fmla="*/ 2200221 h 2235090"/>
                <a:gd name="connsiteX12" fmla="*/ 3552329 w 3552329"/>
                <a:gd name="connsiteY12" fmla="*/ 2235090 h 2235090"/>
                <a:gd name="connsiteX0" fmla="*/ 0 w 3161601"/>
                <a:gd name="connsiteY0" fmla="*/ 154576 h 2200221"/>
                <a:gd name="connsiteX1" fmla="*/ 1084081 w 3161601"/>
                <a:gd name="connsiteY1" fmla="*/ 535677 h 2200221"/>
                <a:gd name="connsiteX2" fmla="*/ 1737301 w 3161601"/>
                <a:gd name="connsiteY2" fmla="*/ 26978 h 2200221"/>
                <a:gd name="connsiteX3" fmla="*/ 2330381 w 3161601"/>
                <a:gd name="connsiteY3" fmla="*/ 413125 h 2200221"/>
                <a:gd name="connsiteX4" fmla="*/ 1763238 w 3161601"/>
                <a:gd name="connsiteY4" fmla="*/ 861101 h 2200221"/>
                <a:gd name="connsiteX5" fmla="*/ 1123585 w 3161601"/>
                <a:gd name="connsiteY5" fmla="*/ 1295171 h 2200221"/>
                <a:gd name="connsiteX6" fmla="*/ 897163 w 3161601"/>
                <a:gd name="connsiteY6" fmla="*/ 1800270 h 2200221"/>
                <a:gd name="connsiteX7" fmla="*/ 2081527 w 3161601"/>
                <a:gd name="connsiteY7" fmla="*/ 1756726 h 2200221"/>
                <a:gd name="connsiteX8" fmla="*/ 2307951 w 3161601"/>
                <a:gd name="connsiteY8" fmla="*/ 1121000 h 2200221"/>
                <a:gd name="connsiteX9" fmla="*/ 2725962 w 3161601"/>
                <a:gd name="connsiteY9" fmla="*/ 1025205 h 2200221"/>
                <a:gd name="connsiteX10" fmla="*/ 3161390 w 3161601"/>
                <a:gd name="connsiteY10" fmla="*/ 1530302 h 2200221"/>
                <a:gd name="connsiteX11" fmla="*/ 2669729 w 3161601"/>
                <a:gd name="connsiteY11" fmla="*/ 2200221 h 2200221"/>
                <a:gd name="connsiteX0" fmla="*/ 0 w 3161602"/>
                <a:gd name="connsiteY0" fmla="*/ 154576 h 1993097"/>
                <a:gd name="connsiteX1" fmla="*/ 1084081 w 3161602"/>
                <a:gd name="connsiteY1" fmla="*/ 535677 h 1993097"/>
                <a:gd name="connsiteX2" fmla="*/ 1737301 w 3161602"/>
                <a:gd name="connsiteY2" fmla="*/ 26978 h 1993097"/>
                <a:gd name="connsiteX3" fmla="*/ 2330381 w 3161602"/>
                <a:gd name="connsiteY3" fmla="*/ 413125 h 1993097"/>
                <a:gd name="connsiteX4" fmla="*/ 1763238 w 3161602"/>
                <a:gd name="connsiteY4" fmla="*/ 861101 h 1993097"/>
                <a:gd name="connsiteX5" fmla="*/ 1123585 w 3161602"/>
                <a:gd name="connsiteY5" fmla="*/ 1295171 h 1993097"/>
                <a:gd name="connsiteX6" fmla="*/ 897163 w 3161602"/>
                <a:gd name="connsiteY6" fmla="*/ 1800270 h 1993097"/>
                <a:gd name="connsiteX7" fmla="*/ 2081527 w 3161602"/>
                <a:gd name="connsiteY7" fmla="*/ 1756726 h 1993097"/>
                <a:gd name="connsiteX8" fmla="*/ 2307951 w 3161602"/>
                <a:gd name="connsiteY8" fmla="*/ 1121000 h 1993097"/>
                <a:gd name="connsiteX9" fmla="*/ 2725962 w 3161602"/>
                <a:gd name="connsiteY9" fmla="*/ 1025205 h 1993097"/>
                <a:gd name="connsiteX10" fmla="*/ 3161390 w 3161602"/>
                <a:gd name="connsiteY10" fmla="*/ 1530302 h 1993097"/>
                <a:gd name="connsiteX0" fmla="*/ 0 w 2725962"/>
                <a:gd name="connsiteY0" fmla="*/ 154576 h 1993098"/>
                <a:gd name="connsiteX1" fmla="*/ 1084081 w 2725962"/>
                <a:gd name="connsiteY1" fmla="*/ 535677 h 1993098"/>
                <a:gd name="connsiteX2" fmla="*/ 1737301 w 2725962"/>
                <a:gd name="connsiteY2" fmla="*/ 26978 h 1993098"/>
                <a:gd name="connsiteX3" fmla="*/ 2330381 w 2725962"/>
                <a:gd name="connsiteY3" fmla="*/ 413125 h 1993098"/>
                <a:gd name="connsiteX4" fmla="*/ 1763238 w 2725962"/>
                <a:gd name="connsiteY4" fmla="*/ 861101 h 1993098"/>
                <a:gd name="connsiteX5" fmla="*/ 1123585 w 2725962"/>
                <a:gd name="connsiteY5" fmla="*/ 1295171 h 1993098"/>
                <a:gd name="connsiteX6" fmla="*/ 897163 w 2725962"/>
                <a:gd name="connsiteY6" fmla="*/ 1800270 h 1993098"/>
                <a:gd name="connsiteX7" fmla="*/ 2081527 w 2725962"/>
                <a:gd name="connsiteY7" fmla="*/ 1756726 h 1993098"/>
                <a:gd name="connsiteX8" fmla="*/ 2307951 w 2725962"/>
                <a:gd name="connsiteY8" fmla="*/ 1121000 h 1993098"/>
                <a:gd name="connsiteX9" fmla="*/ 2725962 w 2725962"/>
                <a:gd name="connsiteY9" fmla="*/ 1025205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8" fmla="*/ 2307951 w 2330418"/>
                <a:gd name="connsiteY8" fmla="*/ 1121000 h 1993098"/>
                <a:gd name="connsiteX0" fmla="*/ 0 w 2330418"/>
                <a:gd name="connsiteY0" fmla="*/ 154576 h 1993098"/>
                <a:gd name="connsiteX1" fmla="*/ 1084081 w 2330418"/>
                <a:gd name="connsiteY1" fmla="*/ 535677 h 1993098"/>
                <a:gd name="connsiteX2" fmla="*/ 1737301 w 2330418"/>
                <a:gd name="connsiteY2" fmla="*/ 26978 h 1993098"/>
                <a:gd name="connsiteX3" fmla="*/ 2330381 w 2330418"/>
                <a:gd name="connsiteY3" fmla="*/ 413125 h 1993098"/>
                <a:gd name="connsiteX4" fmla="*/ 1763238 w 2330418"/>
                <a:gd name="connsiteY4" fmla="*/ 861101 h 1993098"/>
                <a:gd name="connsiteX5" fmla="*/ 1123585 w 2330418"/>
                <a:gd name="connsiteY5" fmla="*/ 1295171 h 1993098"/>
                <a:gd name="connsiteX6" fmla="*/ 897163 w 2330418"/>
                <a:gd name="connsiteY6" fmla="*/ 1800270 h 1993098"/>
                <a:gd name="connsiteX7" fmla="*/ 2081527 w 2330418"/>
                <a:gd name="connsiteY7" fmla="*/ 1756726 h 1993098"/>
                <a:gd name="connsiteX0" fmla="*/ 0 w 2330418"/>
                <a:gd name="connsiteY0" fmla="*/ 154576 h 1800270"/>
                <a:gd name="connsiteX1" fmla="*/ 1084081 w 2330418"/>
                <a:gd name="connsiteY1" fmla="*/ 535677 h 1800270"/>
                <a:gd name="connsiteX2" fmla="*/ 1737301 w 2330418"/>
                <a:gd name="connsiteY2" fmla="*/ 26978 h 1800270"/>
                <a:gd name="connsiteX3" fmla="*/ 2330381 w 2330418"/>
                <a:gd name="connsiteY3" fmla="*/ 413125 h 1800270"/>
                <a:gd name="connsiteX4" fmla="*/ 1763238 w 2330418"/>
                <a:gd name="connsiteY4" fmla="*/ 861101 h 1800270"/>
                <a:gd name="connsiteX5" fmla="*/ 1123585 w 2330418"/>
                <a:gd name="connsiteY5" fmla="*/ 1295171 h 1800270"/>
                <a:gd name="connsiteX6" fmla="*/ 897163 w 2330418"/>
                <a:gd name="connsiteY6" fmla="*/ 1800270 h 1800270"/>
                <a:gd name="connsiteX0" fmla="*/ 0 w 2330418"/>
                <a:gd name="connsiteY0" fmla="*/ 154576 h 1295171"/>
                <a:gd name="connsiteX1" fmla="*/ 1084081 w 2330418"/>
                <a:gd name="connsiteY1" fmla="*/ 535677 h 1295171"/>
                <a:gd name="connsiteX2" fmla="*/ 1737301 w 2330418"/>
                <a:gd name="connsiteY2" fmla="*/ 26978 h 1295171"/>
                <a:gd name="connsiteX3" fmla="*/ 2330381 w 2330418"/>
                <a:gd name="connsiteY3" fmla="*/ 413125 h 1295171"/>
                <a:gd name="connsiteX4" fmla="*/ 1763238 w 2330418"/>
                <a:gd name="connsiteY4" fmla="*/ 861101 h 1295171"/>
                <a:gd name="connsiteX5" fmla="*/ 1123585 w 2330418"/>
                <a:gd name="connsiteY5" fmla="*/ 1295171 h 1295171"/>
                <a:gd name="connsiteX0" fmla="*/ 0 w 2330418"/>
                <a:gd name="connsiteY0" fmla="*/ 154576 h 861102"/>
                <a:gd name="connsiteX1" fmla="*/ 1084081 w 2330418"/>
                <a:gd name="connsiteY1" fmla="*/ 535677 h 861102"/>
                <a:gd name="connsiteX2" fmla="*/ 1737301 w 2330418"/>
                <a:gd name="connsiteY2" fmla="*/ 26978 h 861102"/>
                <a:gd name="connsiteX3" fmla="*/ 2330381 w 2330418"/>
                <a:gd name="connsiteY3" fmla="*/ 413125 h 861102"/>
                <a:gd name="connsiteX4" fmla="*/ 1763238 w 2330418"/>
                <a:gd name="connsiteY4" fmla="*/ 861101 h 861102"/>
                <a:gd name="connsiteX0" fmla="*/ 0 w 2330381"/>
                <a:gd name="connsiteY0" fmla="*/ 154576 h 694614"/>
                <a:gd name="connsiteX1" fmla="*/ 1084081 w 2330381"/>
                <a:gd name="connsiteY1" fmla="*/ 535677 h 694614"/>
                <a:gd name="connsiteX2" fmla="*/ 1737301 w 2330381"/>
                <a:gd name="connsiteY2" fmla="*/ 26978 h 694614"/>
                <a:gd name="connsiteX3" fmla="*/ 2330381 w 2330381"/>
                <a:gd name="connsiteY3" fmla="*/ 413125 h 694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0381" h="694614">
                  <a:moveTo>
                    <a:pt x="0" y="154576"/>
                  </a:moveTo>
                  <a:cubicBezTo>
                    <a:pt x="923450" y="1061350"/>
                    <a:pt x="794531" y="556943"/>
                    <a:pt x="1084081" y="535677"/>
                  </a:cubicBezTo>
                  <a:cubicBezTo>
                    <a:pt x="1373631" y="514411"/>
                    <a:pt x="1116087" y="-139020"/>
                    <a:pt x="1737301" y="26978"/>
                  </a:cubicBezTo>
                  <a:cubicBezTo>
                    <a:pt x="2357260" y="316882"/>
                    <a:pt x="2326058" y="274105"/>
                    <a:pt x="2330381" y="413125"/>
                  </a:cubicBezTo>
                </a:path>
              </a:pathLst>
            </a:cu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DA820C-02B1-43DA-A9D8-4D4324A0E85A}"/>
                </a:ext>
              </a:extLst>
            </p:cNvPr>
            <p:cNvSpPr/>
            <p:nvPr/>
          </p:nvSpPr>
          <p:spPr>
            <a:xfrm rot="16200000">
              <a:off x="9128933" y="5221065"/>
              <a:ext cx="193625" cy="229452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58B80-C102-4A33-AA2F-0B64BCB6E7CA}"/>
                </a:ext>
              </a:extLst>
            </p:cNvPr>
            <p:cNvSpPr txBox="1"/>
            <p:nvPr/>
          </p:nvSpPr>
          <p:spPr>
            <a:xfrm>
              <a:off x="8942675" y="5836963"/>
              <a:ext cx="8990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Block 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4097ED-DBE6-4A16-A1A8-46C15948700D}"/>
                </a:ext>
              </a:extLst>
            </p:cNvPr>
            <p:cNvCxnSpPr>
              <a:cxnSpLocks/>
            </p:cNvCxnSpPr>
            <p:nvPr/>
          </p:nvCxnSpPr>
          <p:spPr>
            <a:xfrm>
              <a:off x="7953218" y="5018433"/>
              <a:ext cx="605855" cy="37371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94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12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287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FreightSans Pro Semibold</vt:lpstr>
      <vt:lpstr>Lucida grande</vt:lpstr>
      <vt:lpstr>Lucida grande</vt:lpstr>
      <vt:lpstr>Office Theme</vt:lpstr>
      <vt:lpstr>Office Theme</vt:lpstr>
      <vt:lpstr>PowerPoint Presentation</vt:lpstr>
      <vt:lpstr>PowerPoint Presentation</vt:lpstr>
      <vt:lpstr>SCFT Build-up</vt:lpstr>
      <vt:lpstr>SCFT Build-up</vt:lpstr>
      <vt:lpstr>PowerPoint Presentation</vt:lpstr>
      <vt:lpstr>Model – SCF Review</vt:lpstr>
      <vt:lpstr>Model – SCF Review</vt:lpstr>
      <vt:lpstr>Model – SCF Review</vt:lpstr>
      <vt:lpstr>Model – SCF Review</vt:lpstr>
      <vt:lpstr>Model – Coarse-graining Method</vt:lpstr>
      <vt:lpstr>NFH Brush – Internal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28</cp:revision>
  <dcterms:created xsi:type="dcterms:W3CDTF">2022-03-28T18:43:16Z</dcterms:created>
  <dcterms:modified xsi:type="dcterms:W3CDTF">2022-08-03T06:09:28Z</dcterms:modified>
</cp:coreProperties>
</file>