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685545" y="1775236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516464" y="1693331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6126507" y="1737755"/>
            <a:ext cx="381846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Main Assumptions: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768788" y="3518874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E26E6-D675-51AE-6A33-F578B87AB0E9}"/>
              </a:ext>
            </a:extLst>
          </p:cNvPr>
          <p:cNvGrpSpPr/>
          <p:nvPr/>
        </p:nvGrpSpPr>
        <p:grpSpPr>
          <a:xfrm>
            <a:off x="884491" y="1737755"/>
            <a:ext cx="3739552" cy="3963063"/>
            <a:chOff x="884491" y="1737755"/>
            <a:chExt cx="3739552" cy="39630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F25065-B9B4-AB73-3DA0-DBCE052CE467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DCBB4-D2C2-FD00-8BB8-A7769A514E05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A265F-0D76-A1D5-4EBC-E5C27E159200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52D587-5D40-D046-97CE-162CAE291E30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18409-322A-1795-055E-BADA327AD64B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69D0AF-92B5-7FBE-D295-90C467860898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FD6DA2-6886-E678-6F00-61F817068C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72B267-71C0-443F-78EC-99F3ACC08A13}"/>
                </a:ext>
              </a:extLst>
            </p:cNvPr>
            <p:cNvSpPr/>
            <p:nvPr/>
          </p:nvSpPr>
          <p:spPr>
            <a:xfrm>
              <a:off x="2643707" y="1737755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B37D85-20AE-4410-35A6-00B5F1899077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1ED96-E8E4-DB23-270D-D5D513F1169F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B089D9-0425-A6B9-21BF-9F71A9A98513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9ACEB9-4F96-DE9D-8505-B173BD2FE74C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D10885-FB69-E900-6C59-960C15FC446C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9EADA9-A6B1-4BEA-B8CD-B502855455A6}"/>
              </a:ext>
            </a:extLst>
          </p:cNvPr>
          <p:cNvGrpSpPr/>
          <p:nvPr/>
        </p:nvGrpSpPr>
        <p:grpSpPr>
          <a:xfrm>
            <a:off x="1276507" y="1783384"/>
            <a:ext cx="3565810" cy="3901412"/>
            <a:chOff x="1276507" y="1783384"/>
            <a:chExt cx="3565810" cy="390141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888FE2-4953-ACC5-7C2F-4EB44346C462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11E57-BE02-5AAC-9159-1469605573D0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8327B7-2B5C-3BA5-4C70-8AAABBD01400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AA3C42-4C6C-5B59-A84F-FFB6C1B9132B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761C7E-1DFE-18F9-B425-CA0C5035CD4C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E77CB5-82FB-1392-D2A1-0C56EF38DF94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E62145-289E-76D1-6F83-B16251657B8D}"/>
                </a:ext>
              </a:extLst>
            </p:cNvPr>
            <p:cNvSpPr/>
            <p:nvPr/>
          </p:nvSpPr>
          <p:spPr>
            <a:xfrm>
              <a:off x="1276507" y="1783384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3405A-4C8C-4269-C25C-C02D62118CB4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7E5924-CEA2-455E-46E7-2D047A6A5058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E7F208-6701-C2E8-04A4-81F1E407EF3C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76F462-4121-5D3D-8475-667F9FCF3235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6126506" y="3875236"/>
            <a:ext cx="38184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Main Interactions: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Monomer-monomer elasticity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(solvent-monomer)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(ion-monomer)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234CE9-BD1E-8219-2CC3-86E283017C04}"/>
              </a:ext>
            </a:extLst>
          </p:cNvPr>
          <p:cNvGrpSpPr/>
          <p:nvPr/>
        </p:nvGrpSpPr>
        <p:grpSpPr>
          <a:xfrm>
            <a:off x="970130" y="3454624"/>
            <a:ext cx="2386182" cy="440322"/>
            <a:chOff x="970130" y="3454624"/>
            <a:chExt cx="2386182" cy="44032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CDCBFD-7EAA-1B53-D400-FDB4EA314B1F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E7891B-E598-03FA-6278-D164FAAA4340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1EDDD8-444E-979D-B0C2-97699B381AFF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E98B71-A6B2-BC14-8D1F-64C33BEBEABA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6E41F-2124-99E6-EAF4-74CB7363272B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065C9E-AA72-021D-3915-F3E277583700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0A534A-AC9C-1014-85C7-2EF1FA6536AE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7925DD-87A7-4119-7CC0-30922B4E925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DE7A47-EFF8-746D-0038-6F96311BA240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0D9EC-0F2B-024F-8561-A7773553932C}"/>
              </a:ext>
            </a:extLst>
          </p:cNvPr>
          <p:cNvGrpSpPr/>
          <p:nvPr/>
        </p:nvGrpSpPr>
        <p:grpSpPr>
          <a:xfrm>
            <a:off x="967621" y="3450919"/>
            <a:ext cx="2386182" cy="440322"/>
            <a:chOff x="970130" y="3454624"/>
            <a:chExt cx="2386182" cy="4403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E70E95-84CE-807C-E55E-7E6E5EB016AE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77ACCF-3A79-E025-286D-E0D7E88C78C3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884F8B-6405-3B57-7700-1652AC9907F3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B985F4-CBB3-FC54-2F80-2D5E97565DF6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E15212-6AB5-4AA6-1224-7B4A0E5EFB97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50069A-758C-7F63-FE7F-16D7DFCFD905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3B7D0-FAD3-0942-6044-0A3A95FFBAC3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5326F4-B8A7-7771-CBD0-874DD02E5F2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402E58-B907-77AF-F5F5-3E9682998218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654160" y="1660180"/>
            <a:ext cx="568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Result: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Generated fields (equations) that all particles in the system experience are continuous functions that depend in a mean-field way on all other particles 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A8E34B-B786-1214-F129-BD57F0858657}"/>
              </a:ext>
            </a:extLst>
          </p:cNvPr>
          <p:cNvGrpSpPr/>
          <p:nvPr/>
        </p:nvGrpSpPr>
        <p:grpSpPr>
          <a:xfrm>
            <a:off x="516464" y="1693331"/>
            <a:ext cx="4411135" cy="4411135"/>
            <a:chOff x="516464" y="1693331"/>
            <a:chExt cx="4411135" cy="441113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DCCEF67-C941-8970-BA85-11273E966A28}"/>
                </a:ext>
              </a:extLst>
            </p:cNvPr>
            <p:cNvGrpSpPr/>
            <p:nvPr/>
          </p:nvGrpSpPr>
          <p:grpSpPr>
            <a:xfrm>
              <a:off x="685545" y="1775236"/>
              <a:ext cx="2587196" cy="4247323"/>
              <a:chOff x="1014729" y="1785621"/>
              <a:chExt cx="2587196" cy="4247323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A097C18-46FF-54E3-A049-D859C3BF0D3E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53474E2-5D51-EF6A-B7DD-7588B3894C8B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4AE1538-5C56-9986-32B3-556C7F4785D6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1980A4C-4CEA-3CD4-E378-FD524FD4D12A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15B22A9-E8ED-F508-F245-F4AAE637698A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4F8A134-880E-8FF1-A00F-A04BC627B5FC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074EBB9-A699-EF69-5510-A7929483EE08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59EBF4D-8E76-F7A9-8896-6429824E977B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7CA9318-49C3-ECF2-DB3F-A85BFCD104FF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D2389D4-8D2D-8F84-C660-A4F66EE01293}"/>
                </a:ext>
              </a:extLst>
            </p:cNvPr>
            <p:cNvSpPr/>
            <p:nvPr/>
          </p:nvSpPr>
          <p:spPr>
            <a:xfrm>
              <a:off x="516464" y="1693331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534621C-9098-F228-C672-B03BD1FF3E12}"/>
                </a:ext>
              </a:extLst>
            </p:cNvPr>
            <p:cNvSpPr/>
            <p:nvPr/>
          </p:nvSpPr>
          <p:spPr>
            <a:xfrm>
              <a:off x="768788" y="3518874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6947491-73B4-48EC-DAAF-B745FC812EB7}"/>
                </a:ext>
              </a:extLst>
            </p:cNvPr>
            <p:cNvGrpSpPr/>
            <p:nvPr/>
          </p:nvGrpSpPr>
          <p:grpSpPr>
            <a:xfrm>
              <a:off x="884491" y="1737755"/>
              <a:ext cx="3739552" cy="3963063"/>
              <a:chOff x="884491" y="1737755"/>
              <a:chExt cx="3739552" cy="3963063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E77A208-9EE8-CF8B-C314-EB81CAF2E6C1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523E1D6-260B-7856-8AB6-2427F17D4D1E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384214E-11E4-64C5-45F2-0F524F4D444C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A491C01-9086-46C1-0179-F42069160AF9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1C1F920-5559-0780-A427-819D257DF3FF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76B3C86-64C4-3197-8EAD-47856F1A6DD7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D58EFC7-B9A7-6966-007A-F06870BB5A20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96C705F-264A-54CC-74DE-8E6416A97946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FD85A99-F695-0600-A3CF-BADBE05E3A7D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F7D202F-0E13-3757-3952-AB199C9F4533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C280F48-F587-96D4-FC77-06309498C2D6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6972301-8ECC-1056-E2C3-C6D7E7CB847D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CD83F38-5772-2AD5-138F-BE0158EDE885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436E554-2C80-9F9F-45CB-98607361F5FB}"/>
                </a:ext>
              </a:extLst>
            </p:cNvPr>
            <p:cNvGrpSpPr/>
            <p:nvPr/>
          </p:nvGrpSpPr>
          <p:grpSpPr>
            <a:xfrm>
              <a:off x="1276507" y="1783384"/>
              <a:ext cx="3565810" cy="3901412"/>
              <a:chOff x="1276507" y="1783384"/>
              <a:chExt cx="3565810" cy="390141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C38091A-6C9A-F898-F9ED-3D9E9822EF98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393236B-C963-C9AD-FE91-4E7BB4B68017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E68963D4-AE26-53A2-D450-FBBCE89805F4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7E707BB-47B9-D431-3EF9-1A0E78986F3A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63A768F-038B-440A-E780-EBEF1AB27E75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1F177AB-5A1B-DDD2-16A5-9FE9D7C105EA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E4BD28E-2040-C8AA-B85A-85C376C9F495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211CEBB-7B14-EAFD-8445-624CC525C9B7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26A680FA-934B-C92E-BB3F-6B38A1175125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61F7140-ABDA-B74F-7029-E023ABBBBD1F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C3246FC-8D8F-3901-13E6-B78E874E3EEE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53647F9-A21C-2FC1-C3C6-87BCB2E039C0}"/>
                </a:ext>
              </a:extLst>
            </p:cNvPr>
            <p:cNvGrpSpPr/>
            <p:nvPr/>
          </p:nvGrpSpPr>
          <p:grpSpPr>
            <a:xfrm>
              <a:off x="970130" y="3454624"/>
              <a:ext cx="2386182" cy="440322"/>
              <a:chOff x="970130" y="3454624"/>
              <a:chExt cx="2386182" cy="44032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65E03F7-A1F2-FAD2-735C-D9F2AB7C95DC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0C2FBD0-8EE3-A8FA-4007-6D671524CD32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C2ACAF-D943-B818-F994-728A1B348ED2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EE8D99F-2311-855F-D270-DFED6040EE43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F3572A6-65FA-5549-788F-B55C96CA3F93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82FCEAA-1AD2-25B0-52BD-15029939BC68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940FFAEF-107E-FBB5-39AB-DE4FB5D3E6EC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4C792D8-85BC-4BE3-9138-D16CB9A5616D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51E724D-8736-08FD-672E-49D4AC93D197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CD2FF18-138F-3B20-84F2-D0AEA08BCC14}"/>
                </a:ext>
              </a:extLst>
            </p:cNvPr>
            <p:cNvGrpSpPr/>
            <p:nvPr/>
          </p:nvGrpSpPr>
          <p:grpSpPr>
            <a:xfrm>
              <a:off x="967621" y="3450919"/>
              <a:ext cx="2386182" cy="440322"/>
              <a:chOff x="970130" y="3454624"/>
              <a:chExt cx="2386182" cy="440322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06808B4-6BE3-B200-DBAD-03BD3C30F633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CF56B416-D934-F959-F19C-3E04DDCDE1BE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7B5486A0-B64E-AD89-F81E-ABCABD371BAC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F4FAD14-5E3A-D5D7-B169-50C94CD3DD7C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3F4DD0E-9E6C-51FE-66D4-C6438184AEC1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4D3BDD0-DF5D-FA17-9A7C-8DF9731D9231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4AC5601-80C0-78CA-AA30-315CC4E66FE9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EF502DD-582B-40EB-A6BE-365DD1193480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D7F0F4C3-8D82-929F-BEAC-CD57D3DADF67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26A084D-0341-ED00-6D48-61903E95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652" y="4482264"/>
            <a:ext cx="2296961" cy="2318926"/>
          </a:xfrm>
          <a:prstGeom prst="rect">
            <a:avLst/>
          </a:pr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1C6644BF-1546-BE0A-5AE4-75A5A6D6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717" y="4482264"/>
            <a:ext cx="2296961" cy="23189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495A26-30D5-72F9-806D-4DC4BF2AE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75" y="1130167"/>
            <a:ext cx="857250" cy="4095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C8AF01D-BA41-5C21-E5B3-D7A4A99C7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630" y="3996981"/>
            <a:ext cx="723900" cy="390525"/>
          </a:xfrm>
          <a:prstGeom prst="rect">
            <a:avLst/>
          </a:prstGeom>
        </p:spPr>
      </p:pic>
      <p:pic>
        <p:nvPicPr>
          <p:cNvPr id="288" name="Picture 287">
            <a:extLst>
              <a:ext uri="{FF2B5EF4-FFF2-40B4-BE49-F238E27FC236}">
                <a16:creationId xmlns:a16="http://schemas.microsoft.com/office/drawing/2014/main" id="{A7E22839-6AA0-03E9-C02F-C465710F7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678" y="3996981"/>
            <a:ext cx="8477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3535-047C-5208-F469-084E7640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1E40AF-0D3E-E1DE-2C2A-B91E3567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190C3-A364-B8CE-20DC-DDACDCD88959}"/>
              </a:ext>
            </a:extLst>
          </p:cNvPr>
          <p:cNvSpPr/>
          <p:nvPr/>
        </p:nvSpPr>
        <p:spPr>
          <a:xfrm>
            <a:off x="516464" y="1693331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F6158-11EB-13DC-2AD1-571189473264}"/>
              </a:ext>
            </a:extLst>
          </p:cNvPr>
          <p:cNvSpPr/>
          <p:nvPr/>
        </p:nvSpPr>
        <p:spPr>
          <a:xfrm>
            <a:off x="5451253" y="4441536"/>
            <a:ext cx="2266281" cy="22662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FE326-14F3-BD1B-13C8-667BCD7BDE8C}"/>
              </a:ext>
            </a:extLst>
          </p:cNvPr>
          <p:cNvSpPr/>
          <p:nvPr/>
        </p:nvSpPr>
        <p:spPr>
          <a:xfrm>
            <a:off x="8154829" y="4455194"/>
            <a:ext cx="2266281" cy="22662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6" y="4575856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5287232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approximation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F9E911-6806-4E8F-B527-BC0A1EB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0" y="1827947"/>
            <a:ext cx="7875805" cy="2759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83F1F-C200-4DDF-B514-F6B3CBA4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9"/>
          <a:stretch/>
        </p:blipFill>
        <p:spPr>
          <a:xfrm>
            <a:off x="6096000" y="6409447"/>
            <a:ext cx="4985367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Satisfied Equations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320</Words>
  <Application>Microsoft Office PowerPoint</Application>
  <PresentationFormat>Widescreen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PowerPoint Presentation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27</cp:revision>
  <dcterms:created xsi:type="dcterms:W3CDTF">2022-03-28T18:43:16Z</dcterms:created>
  <dcterms:modified xsi:type="dcterms:W3CDTF">2022-08-03T06:03:38Z</dcterms:modified>
</cp:coreProperties>
</file>