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66" r:id="rId4"/>
    <p:sldId id="271" r:id="rId5"/>
    <p:sldId id="265" r:id="rId6"/>
    <p:sldId id="264" r:id="rId7"/>
    <p:sldId id="267" r:id="rId8"/>
    <p:sldId id="270" r:id="rId9"/>
    <p:sldId id="268" r:id="rId10"/>
    <p:sldId id="269" r:id="rId11"/>
    <p:sldId id="272" r:id="rId12"/>
    <p:sldId id="257" r:id="rId13"/>
    <p:sldId id="273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23877" y="4521200"/>
            <a:ext cx="3525074" cy="2200275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is key for multiple big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9020290" y="1685763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07" y="2280932"/>
            <a:ext cx="3228423" cy="2468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5243519" y="1726476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965941" y="1147884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280932"/>
            <a:ext cx="3288357" cy="24609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6" y="1571406"/>
            <a:ext cx="4288943" cy="22113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6849" y="6521389"/>
            <a:ext cx="10398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B929B-81AC-3306-CC0D-7248EE61B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14" y="3787411"/>
            <a:ext cx="2344606" cy="25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873</Words>
  <Application>Microsoft Office PowerPoint</Application>
  <PresentationFormat>Widescreen</PresentationFormat>
  <Paragraphs>161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is key for multiple big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Example: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68</cp:revision>
  <dcterms:created xsi:type="dcterms:W3CDTF">2022-03-28T18:43:16Z</dcterms:created>
  <dcterms:modified xsi:type="dcterms:W3CDTF">2024-07-21T23:15:30Z</dcterms:modified>
</cp:coreProperties>
</file>