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80" r:id="rId4"/>
    <p:sldId id="279" r:id="rId5"/>
    <p:sldId id="277" r:id="rId6"/>
    <p:sldId id="271" r:id="rId7"/>
    <p:sldId id="268" r:id="rId8"/>
    <p:sldId id="274" r:id="rId9"/>
    <p:sldId id="272" r:id="rId10"/>
    <p:sldId id="269" r:id="rId11"/>
    <p:sldId id="270" r:id="rId12"/>
    <p:sldId id="275" r:id="rId13"/>
    <p:sldId id="267" r:id="rId14"/>
    <p:sldId id="266" r:id="rId15"/>
    <p:sldId id="265" r:id="rId16"/>
    <p:sldId id="25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573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356190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9882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723" y="2464627"/>
            <a:ext cx="3216250" cy="4020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044" y="2615993"/>
            <a:ext cx="2496276" cy="3599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CCF625-3D0F-0AFE-BC70-87E37041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053" y="2615993"/>
            <a:ext cx="1456059" cy="33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233-5CF5-2BDC-D3DB-701A3D86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dirty="0"/>
              <a:t>DGC (3D; </a:t>
            </a:r>
            <a:r>
              <a:rPr lang="en-US" dirty="0" err="1"/>
              <a:t>NxNy</a:t>
            </a:r>
            <a:r>
              <a:rPr lang="en-US" dirty="0"/>
              <a:t>=1) vs MDE (1D)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169B0EC-734E-E5DD-C53A-88DBA67A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429278"/>
            <a:ext cx="3375573" cy="275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CF4EBC-2AC9-0A12-EC0B-C0390BA9A8BE}"/>
              </a:ext>
            </a:extLst>
          </p:cNvPr>
          <p:cNvSpPr/>
          <p:nvPr/>
        </p:nvSpPr>
        <p:spPr>
          <a:xfrm>
            <a:off x="381000" y="533400"/>
            <a:ext cx="11430000" cy="6036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02D3-15DC-06FA-7695-C716DCA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583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06223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558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Equations</vt:lpstr>
      <vt:lpstr>DGC (3D; NxNy=1) vs MDE (1D)</vt:lpstr>
      <vt:lpstr>Numericals</vt:lpstr>
      <vt:lpstr>Scaling</vt:lpstr>
      <vt:lpstr>OLD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47</cp:revision>
  <dcterms:created xsi:type="dcterms:W3CDTF">2023-07-26T17:49:20Z</dcterms:created>
  <dcterms:modified xsi:type="dcterms:W3CDTF">2024-03-12T02:05:07Z</dcterms:modified>
</cp:coreProperties>
</file>