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4" r:id="rId4"/>
    <p:sldId id="262" r:id="rId5"/>
    <p:sldId id="267" r:id="rId6"/>
    <p:sldId id="263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195482" y="1389529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281083" y="61678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83" y="1776980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29" y="1463024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BE66FA-25B9-DF71-0E07-9984AFB72A9A}"/>
              </a:ext>
            </a:extLst>
          </p:cNvPr>
          <p:cNvSpPr txBox="1"/>
          <p:nvPr/>
        </p:nvSpPr>
        <p:spPr>
          <a:xfrm>
            <a:off x="2473596" y="150681"/>
            <a:ext cx="76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diagram to highlight stability region of layers and +d regions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A75D40-F910-FEAE-B401-07B08676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33" y="630269"/>
            <a:ext cx="3426265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473596" y="3505450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314904" y="4925245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DFE1F-AC58-9E8D-9F1F-B0F5937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57" y="4058725"/>
            <a:ext cx="3432080" cy="2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75E9C-16CC-AA2C-104F-A4F5F2B898C8}"/>
              </a:ext>
            </a:extLst>
          </p:cNvPr>
          <p:cNvSpPr/>
          <p:nvPr/>
        </p:nvSpPr>
        <p:spPr>
          <a:xfrm>
            <a:off x="4521895" y="2919577"/>
            <a:ext cx="3290047" cy="143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of chains diagram (vertical, 1C includes, 2C includes, etc. d at the top)</a:t>
            </a:r>
          </a:p>
        </p:txBody>
      </p:sp>
    </p:spTree>
    <p:extLst>
      <p:ext uri="{BB962C8B-B14F-4D97-AF65-F5344CB8AC3E}">
        <p14:creationId xmlns:p14="http://schemas.microsoft.com/office/powerpoint/2010/main" val="2555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2151528" y="3012149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E67DF-55B4-48C2-4E87-64E87A4386F1}"/>
              </a:ext>
            </a:extLst>
          </p:cNvPr>
          <p:cNvSpPr txBox="1"/>
          <p:nvPr/>
        </p:nvSpPr>
        <p:spPr>
          <a:xfrm>
            <a:off x="6463552" y="3105834"/>
            <a:ext cx="444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be interesting for detecting </a:t>
            </a:r>
            <a:r>
              <a:rPr lang="en-US" dirty="0" err="1"/>
              <a:t>xC+d</a:t>
            </a:r>
            <a:r>
              <a:rPr lang="en-US" dirty="0"/>
              <a:t>? Have not done enough calculations to know yet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142</Words>
  <Application>Microsoft Office PowerPoint</Application>
  <PresentationFormat>Widescreen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35</cp:revision>
  <dcterms:created xsi:type="dcterms:W3CDTF">2023-01-20T22:40:51Z</dcterms:created>
  <dcterms:modified xsi:type="dcterms:W3CDTF">2023-11-17T01:21:22Z</dcterms:modified>
</cp:coreProperties>
</file>