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59" y="1143893"/>
            <a:ext cx="6863482" cy="45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113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14</cp:revision>
  <dcterms:created xsi:type="dcterms:W3CDTF">2022-07-26T19:04:22Z</dcterms:created>
  <dcterms:modified xsi:type="dcterms:W3CDTF">2022-08-02T21:57:14Z</dcterms:modified>
</cp:coreProperties>
</file>