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32AB80E8-6531-5247-432D-1D067F3F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11EDC6-7E7A-B88E-9470-3445D554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21B0296-1BFC-BA31-217F-99D309F9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54" y="1301876"/>
            <a:ext cx="1793146" cy="31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68" y="129000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8645D90-5ABA-AFCD-CA22-96599461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786362C-F049-52A2-5291-C2374AE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F064AC-1640-9CD9-9BED-10CBBCC1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62" y="1645728"/>
            <a:ext cx="1988119" cy="268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1B483F-AC71-6F1F-9451-0C75A7D3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61" y="4513239"/>
            <a:ext cx="2656519" cy="22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8994</TotalTime>
  <Words>600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78</cp:revision>
  <dcterms:created xsi:type="dcterms:W3CDTF">2023-07-26T17:49:20Z</dcterms:created>
  <dcterms:modified xsi:type="dcterms:W3CDTF">2024-04-03T19:13:12Z</dcterms:modified>
</cp:coreProperties>
</file>