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-10e-20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2644E-0CE1-8196-194B-0E57B76F9D25}"/>
              </a:ext>
            </a:extLst>
          </p:cNvPr>
          <p:cNvSpPr/>
          <p:nvPr/>
        </p:nvSpPr>
        <p:spPr>
          <a:xfrm>
            <a:off x="1425190" y="4515369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145 &amp; 195 by scaling N10000 to </a:t>
            </a:r>
            <a:r>
              <a:rPr lang="en-US" dirty="0" err="1"/>
              <a:t>Lz</a:t>
            </a:r>
            <a:r>
              <a:rPr lang="en-US" dirty="0"/>
              <a:t> (check by </a:t>
            </a:r>
            <a:r>
              <a:rPr lang="en-US" dirty="0" err="1"/>
              <a:t>xscale</a:t>
            </a:r>
            <a:r>
              <a:rPr lang="en-US" dirty="0"/>
              <a:t>(log))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F367-DCC3-4316-2CB5-FA92B47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90" y="1121508"/>
            <a:ext cx="5082691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AB377F-C1DD-DD0A-8726-A96A281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43273"/>
            <a:ext cx="4488912" cy="27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9384BD-102E-A14B-7019-30C72940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10" y="3983306"/>
            <a:ext cx="3635455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1241</Words>
  <Application>Microsoft Office PowerPoint</Application>
  <PresentationFormat>Widescreen</PresentationFormat>
  <Paragraphs>205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-10e-20 C/nm2</vt:lpstr>
      <vt:lpstr>Extending water layer, s = 0e-20 C/nm2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105</cp:revision>
  <dcterms:created xsi:type="dcterms:W3CDTF">2022-03-28T18:43:16Z</dcterms:created>
  <dcterms:modified xsi:type="dcterms:W3CDTF">2024-11-01T22:54:07Z</dcterms:modified>
</cp:coreProperties>
</file>