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9" r:id="rId4"/>
    <p:sldId id="270" r:id="rId5"/>
    <p:sldId id="267" r:id="rId6"/>
    <p:sldId id="266" r:id="rId7"/>
    <p:sldId id="265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1053198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31059" y="2915880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31059" y="533039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416B42-D87E-6D63-353D-AEFC11CDA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3" y="1845857"/>
            <a:ext cx="4743557" cy="2617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D6BC34-1A92-352E-9C7D-0EE004A4C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1" y="4213354"/>
            <a:ext cx="4768342" cy="26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6667"/>
          </a:xfrm>
        </p:spPr>
        <p:txBody>
          <a:bodyPr/>
          <a:lstStyle/>
          <a:p>
            <a:r>
              <a:rPr lang="en-US" dirty="0"/>
              <a:t>Parameter space (s, x, cs, N)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369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x, cs, N)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19</cp:revision>
  <dcterms:created xsi:type="dcterms:W3CDTF">2023-07-26T17:49:20Z</dcterms:created>
  <dcterms:modified xsi:type="dcterms:W3CDTF">2023-08-09T21:08:50Z</dcterms:modified>
</cp:coreProperties>
</file>