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-5e-20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F367-DCC3-4316-2CB5-FA92B47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90" y="1121508"/>
            <a:ext cx="5082691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AB377F-C1DD-DD0A-8726-A96A2813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43273"/>
            <a:ext cx="4488912" cy="27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9384BD-102E-A14B-7019-30C72940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10" y="3983306"/>
            <a:ext cx="3635455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2644E-0CE1-8196-194B-0E57B76F9D25}"/>
              </a:ext>
            </a:extLst>
          </p:cNvPr>
          <p:cNvSpPr/>
          <p:nvPr/>
        </p:nvSpPr>
        <p:spPr>
          <a:xfrm>
            <a:off x="1425190" y="2818438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145 &amp; 195 by scaling N10000 to </a:t>
            </a:r>
            <a:r>
              <a:rPr lang="en-US" dirty="0" err="1"/>
              <a:t>Lz</a:t>
            </a:r>
            <a:r>
              <a:rPr lang="en-US" dirty="0"/>
              <a:t> (check by </a:t>
            </a:r>
            <a:r>
              <a:rPr lang="en-US" dirty="0" err="1"/>
              <a:t>xscale</a:t>
            </a:r>
            <a:r>
              <a:rPr lang="en-US" dirty="0"/>
              <a:t>(log))</a:t>
            </a:r>
          </a:p>
        </p:txBody>
      </p:sp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F688-8C76-8EF0-FFFE-458785F0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6EA5-9C82-AE00-46FB-1E7308B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PEM charge density,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F7500-F4B3-E3F4-509F-6BB01A5D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4B77E8-90E0-F429-6BD9-E22CB234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8" y="2155713"/>
            <a:ext cx="5235465" cy="33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25437A-C388-A354-A7E6-5A9061DBFACB}"/>
              </a:ext>
            </a:extLst>
          </p:cNvPr>
          <p:cNvSpPr/>
          <p:nvPr/>
        </p:nvSpPr>
        <p:spPr>
          <a:xfrm>
            <a:off x="1028517" y="5310711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Doing cd01 for visual figure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19B2CF-E4FA-C73F-8A73-A1B4EC6F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28" y="1214642"/>
            <a:ext cx="4877584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6C22A3-C8B6-98CC-ECC3-759951CBD75B}"/>
              </a:ext>
            </a:extLst>
          </p:cNvPr>
          <p:cNvSpPr/>
          <p:nvPr/>
        </p:nvSpPr>
        <p:spPr>
          <a:xfrm>
            <a:off x="7042341" y="3485104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cd00 not correct </a:t>
            </a:r>
            <a:r>
              <a:rPr lang="en-US" dirty="0" err="1"/>
              <a:t>pha</a:t>
            </a:r>
            <a:r>
              <a:rPr lang="en-US" dirty="0"/>
              <a:t> vol, consistent with other cd00</a:t>
            </a:r>
          </a:p>
        </p:txBody>
      </p:sp>
    </p:spTree>
    <p:extLst>
      <p:ext uri="{BB962C8B-B14F-4D97-AF65-F5344CB8AC3E}">
        <p14:creationId xmlns:p14="http://schemas.microsoft.com/office/powerpoint/2010/main" val="178485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1267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PEM, s = -5e-20 C/nm2</vt:lpstr>
      <vt:lpstr>Extending water layer, s = 0e-20 C/nm2</vt:lpstr>
      <vt:lpstr>PEM charge density, s = 0e-20 C/nm2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108</cp:revision>
  <dcterms:created xsi:type="dcterms:W3CDTF">2022-03-28T18:43:16Z</dcterms:created>
  <dcterms:modified xsi:type="dcterms:W3CDTF">2024-11-03T18:04:37Z</dcterms:modified>
</cp:coreProperties>
</file>