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685545" y="1775236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5638800" y="1717634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768788" y="3518874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F25065-B9B4-AB73-3DA0-DBCE052CE467}"/>
              </a:ext>
            </a:extLst>
          </p:cNvPr>
          <p:cNvSpPr/>
          <p:nvPr/>
        </p:nvSpPr>
        <p:spPr>
          <a:xfrm>
            <a:off x="3485083" y="408806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EDCBB4-D2C2-FD00-8BB8-A7769A514E05}"/>
              </a:ext>
            </a:extLst>
          </p:cNvPr>
          <p:cNvSpPr/>
          <p:nvPr/>
        </p:nvSpPr>
        <p:spPr>
          <a:xfrm>
            <a:off x="3854574" y="2033088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888FE2-4953-ACC5-7C2F-4EB44346C462}"/>
              </a:ext>
            </a:extLst>
          </p:cNvPr>
          <p:cNvSpPr/>
          <p:nvPr/>
        </p:nvSpPr>
        <p:spPr>
          <a:xfrm>
            <a:off x="4075125" y="3644273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11E57-BE02-5AAC-9159-1469605573D0}"/>
              </a:ext>
            </a:extLst>
          </p:cNvPr>
          <p:cNvSpPr/>
          <p:nvPr/>
        </p:nvSpPr>
        <p:spPr>
          <a:xfrm>
            <a:off x="3260277" y="2232473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6A265F-0D76-A1D5-4EBC-E5C27E159200}"/>
              </a:ext>
            </a:extLst>
          </p:cNvPr>
          <p:cNvSpPr/>
          <p:nvPr/>
        </p:nvSpPr>
        <p:spPr>
          <a:xfrm>
            <a:off x="4288667" y="244912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52D587-5D40-D046-97CE-162CAE291E30}"/>
              </a:ext>
            </a:extLst>
          </p:cNvPr>
          <p:cNvSpPr/>
          <p:nvPr/>
        </p:nvSpPr>
        <p:spPr>
          <a:xfrm>
            <a:off x="4120978" y="4707668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8327B7-2B5C-3BA5-4C70-8AAABBD01400}"/>
              </a:ext>
            </a:extLst>
          </p:cNvPr>
          <p:cNvSpPr/>
          <p:nvPr/>
        </p:nvSpPr>
        <p:spPr>
          <a:xfrm>
            <a:off x="4288667" y="5292512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AA3C42-4C6C-5B59-A84F-FFB6C1B9132B}"/>
              </a:ext>
            </a:extLst>
          </p:cNvPr>
          <p:cNvSpPr/>
          <p:nvPr/>
        </p:nvSpPr>
        <p:spPr>
          <a:xfrm>
            <a:off x="3236608" y="4555194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761C7E-1DFE-18F9-B425-CA0C5035CD4C}"/>
              </a:ext>
            </a:extLst>
          </p:cNvPr>
          <p:cNvSpPr/>
          <p:nvPr/>
        </p:nvSpPr>
        <p:spPr>
          <a:xfrm>
            <a:off x="3677712" y="3033987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E77CB5-82FB-1392-D2A1-0C56EF38DF94}"/>
              </a:ext>
            </a:extLst>
          </p:cNvPr>
          <p:cNvSpPr/>
          <p:nvPr/>
        </p:nvSpPr>
        <p:spPr>
          <a:xfrm>
            <a:off x="1534226" y="4146888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318409-322A-1795-055E-BADA327AD64B}"/>
              </a:ext>
            </a:extLst>
          </p:cNvPr>
          <p:cNvSpPr/>
          <p:nvPr/>
        </p:nvSpPr>
        <p:spPr>
          <a:xfrm>
            <a:off x="2307986" y="4578797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9D0AF-92B5-7FBE-D295-90C467860898}"/>
              </a:ext>
            </a:extLst>
          </p:cNvPr>
          <p:cNvSpPr/>
          <p:nvPr/>
        </p:nvSpPr>
        <p:spPr>
          <a:xfrm>
            <a:off x="2698427" y="3159623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E62145-289E-76D1-6F83-B16251657B8D}"/>
              </a:ext>
            </a:extLst>
          </p:cNvPr>
          <p:cNvSpPr/>
          <p:nvPr/>
        </p:nvSpPr>
        <p:spPr>
          <a:xfrm>
            <a:off x="1276507" y="1783384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63405A-4C8C-4269-C25C-C02D62118CB4}"/>
              </a:ext>
            </a:extLst>
          </p:cNvPr>
          <p:cNvSpPr/>
          <p:nvPr/>
        </p:nvSpPr>
        <p:spPr>
          <a:xfrm>
            <a:off x="1416595" y="3197546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7E5924-CEA2-455E-46E7-2D047A6A5058}"/>
              </a:ext>
            </a:extLst>
          </p:cNvPr>
          <p:cNvSpPr/>
          <p:nvPr/>
        </p:nvSpPr>
        <p:spPr>
          <a:xfrm>
            <a:off x="1359786" y="4852346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E7F208-6701-C2E8-04A4-81F1E407EF3C}"/>
              </a:ext>
            </a:extLst>
          </p:cNvPr>
          <p:cNvSpPr/>
          <p:nvPr/>
        </p:nvSpPr>
        <p:spPr>
          <a:xfrm>
            <a:off x="2024246" y="5349420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FD6DA2-6886-E678-6F00-61F817068C8A}"/>
              </a:ext>
            </a:extLst>
          </p:cNvPr>
          <p:cNvSpPr/>
          <p:nvPr/>
        </p:nvSpPr>
        <p:spPr>
          <a:xfrm>
            <a:off x="934657" y="228252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72B267-71C0-443F-78EC-99F3ACC08A13}"/>
              </a:ext>
            </a:extLst>
          </p:cNvPr>
          <p:cNvSpPr/>
          <p:nvPr/>
        </p:nvSpPr>
        <p:spPr>
          <a:xfrm>
            <a:off x="2643707" y="1737755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B37D85-20AE-4410-35A6-00B5F1899077}"/>
              </a:ext>
            </a:extLst>
          </p:cNvPr>
          <p:cNvSpPr/>
          <p:nvPr/>
        </p:nvSpPr>
        <p:spPr>
          <a:xfrm>
            <a:off x="2547916" y="5365442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61ED96-E8E4-DB23-270D-D5D513F1169F}"/>
              </a:ext>
            </a:extLst>
          </p:cNvPr>
          <p:cNvSpPr/>
          <p:nvPr/>
        </p:nvSpPr>
        <p:spPr>
          <a:xfrm>
            <a:off x="2643198" y="3729139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B089D9-0425-A6B9-21BF-9F71A9A98513}"/>
              </a:ext>
            </a:extLst>
          </p:cNvPr>
          <p:cNvSpPr/>
          <p:nvPr/>
        </p:nvSpPr>
        <p:spPr>
          <a:xfrm>
            <a:off x="884491" y="4441537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9ACEB9-4F96-DE9D-8505-B173BD2FE74C}"/>
              </a:ext>
            </a:extLst>
          </p:cNvPr>
          <p:cNvSpPr/>
          <p:nvPr/>
        </p:nvSpPr>
        <p:spPr>
          <a:xfrm>
            <a:off x="2024246" y="2294409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D10885-FB69-E900-6C59-960C15FC446C}"/>
              </a:ext>
            </a:extLst>
          </p:cNvPr>
          <p:cNvSpPr/>
          <p:nvPr/>
        </p:nvSpPr>
        <p:spPr>
          <a:xfrm>
            <a:off x="3310829" y="5365442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76F462-4121-5D3D-8475-667F9FCF3235}"/>
              </a:ext>
            </a:extLst>
          </p:cNvPr>
          <p:cNvSpPr/>
          <p:nvPr/>
        </p:nvSpPr>
        <p:spPr>
          <a:xfrm>
            <a:off x="4506941" y="2983871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638799" y="3747800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</a:t>
            </a:r>
            <a:r>
              <a:rPr lang="en-US"/>
              <a:t>(ion-monomer)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685545" y="1775236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1037" y="1609283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768788" y="3518874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F25065-B9B4-AB73-3DA0-DBCE052CE467}"/>
              </a:ext>
            </a:extLst>
          </p:cNvPr>
          <p:cNvSpPr/>
          <p:nvPr/>
        </p:nvSpPr>
        <p:spPr>
          <a:xfrm>
            <a:off x="3485083" y="408806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EDCBB4-D2C2-FD00-8BB8-A7769A514E05}"/>
              </a:ext>
            </a:extLst>
          </p:cNvPr>
          <p:cNvSpPr/>
          <p:nvPr/>
        </p:nvSpPr>
        <p:spPr>
          <a:xfrm>
            <a:off x="3854574" y="2033088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888FE2-4953-ACC5-7C2F-4EB44346C462}"/>
              </a:ext>
            </a:extLst>
          </p:cNvPr>
          <p:cNvSpPr/>
          <p:nvPr/>
        </p:nvSpPr>
        <p:spPr>
          <a:xfrm>
            <a:off x="4075125" y="3644273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11E57-BE02-5AAC-9159-1469605573D0}"/>
              </a:ext>
            </a:extLst>
          </p:cNvPr>
          <p:cNvSpPr/>
          <p:nvPr/>
        </p:nvSpPr>
        <p:spPr>
          <a:xfrm>
            <a:off x="3260277" y="2232473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6A265F-0D76-A1D5-4EBC-E5C27E159200}"/>
              </a:ext>
            </a:extLst>
          </p:cNvPr>
          <p:cNvSpPr/>
          <p:nvPr/>
        </p:nvSpPr>
        <p:spPr>
          <a:xfrm>
            <a:off x="4288667" y="244912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52D587-5D40-D046-97CE-162CAE291E30}"/>
              </a:ext>
            </a:extLst>
          </p:cNvPr>
          <p:cNvSpPr/>
          <p:nvPr/>
        </p:nvSpPr>
        <p:spPr>
          <a:xfrm>
            <a:off x="4120978" y="4707668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8327B7-2B5C-3BA5-4C70-8AAABBD01400}"/>
              </a:ext>
            </a:extLst>
          </p:cNvPr>
          <p:cNvSpPr/>
          <p:nvPr/>
        </p:nvSpPr>
        <p:spPr>
          <a:xfrm>
            <a:off x="4288667" y="5292512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AA3C42-4C6C-5B59-A84F-FFB6C1B9132B}"/>
              </a:ext>
            </a:extLst>
          </p:cNvPr>
          <p:cNvSpPr/>
          <p:nvPr/>
        </p:nvSpPr>
        <p:spPr>
          <a:xfrm>
            <a:off x="3236608" y="4555194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761C7E-1DFE-18F9-B425-CA0C5035CD4C}"/>
              </a:ext>
            </a:extLst>
          </p:cNvPr>
          <p:cNvSpPr/>
          <p:nvPr/>
        </p:nvSpPr>
        <p:spPr>
          <a:xfrm>
            <a:off x="3677712" y="3033987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E77CB5-82FB-1392-D2A1-0C56EF38DF94}"/>
              </a:ext>
            </a:extLst>
          </p:cNvPr>
          <p:cNvSpPr/>
          <p:nvPr/>
        </p:nvSpPr>
        <p:spPr>
          <a:xfrm>
            <a:off x="1534226" y="4146888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318409-322A-1795-055E-BADA327AD64B}"/>
              </a:ext>
            </a:extLst>
          </p:cNvPr>
          <p:cNvSpPr/>
          <p:nvPr/>
        </p:nvSpPr>
        <p:spPr>
          <a:xfrm>
            <a:off x="2307986" y="4578797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9D0AF-92B5-7FBE-D295-90C467860898}"/>
              </a:ext>
            </a:extLst>
          </p:cNvPr>
          <p:cNvSpPr/>
          <p:nvPr/>
        </p:nvSpPr>
        <p:spPr>
          <a:xfrm>
            <a:off x="2698427" y="3159623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E62145-289E-76D1-6F83-B16251657B8D}"/>
              </a:ext>
            </a:extLst>
          </p:cNvPr>
          <p:cNvSpPr/>
          <p:nvPr/>
        </p:nvSpPr>
        <p:spPr>
          <a:xfrm>
            <a:off x="1276507" y="1783384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63405A-4C8C-4269-C25C-C02D62118CB4}"/>
              </a:ext>
            </a:extLst>
          </p:cNvPr>
          <p:cNvSpPr/>
          <p:nvPr/>
        </p:nvSpPr>
        <p:spPr>
          <a:xfrm>
            <a:off x="1416595" y="3197546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7E5924-CEA2-455E-46E7-2D047A6A5058}"/>
              </a:ext>
            </a:extLst>
          </p:cNvPr>
          <p:cNvSpPr/>
          <p:nvPr/>
        </p:nvSpPr>
        <p:spPr>
          <a:xfrm>
            <a:off x="1359786" y="4852346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E7F208-6701-C2E8-04A4-81F1E407EF3C}"/>
              </a:ext>
            </a:extLst>
          </p:cNvPr>
          <p:cNvSpPr/>
          <p:nvPr/>
        </p:nvSpPr>
        <p:spPr>
          <a:xfrm>
            <a:off x="2024246" y="5349420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FD6DA2-6886-E678-6F00-61F817068C8A}"/>
              </a:ext>
            </a:extLst>
          </p:cNvPr>
          <p:cNvSpPr/>
          <p:nvPr/>
        </p:nvSpPr>
        <p:spPr>
          <a:xfrm>
            <a:off x="934657" y="228252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72B267-71C0-443F-78EC-99F3ACC08A13}"/>
              </a:ext>
            </a:extLst>
          </p:cNvPr>
          <p:cNvSpPr/>
          <p:nvPr/>
        </p:nvSpPr>
        <p:spPr>
          <a:xfrm>
            <a:off x="2643707" y="1737755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B37D85-20AE-4410-35A6-00B5F1899077}"/>
              </a:ext>
            </a:extLst>
          </p:cNvPr>
          <p:cNvSpPr/>
          <p:nvPr/>
        </p:nvSpPr>
        <p:spPr>
          <a:xfrm>
            <a:off x="2547916" y="5365442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61ED96-E8E4-DB23-270D-D5D513F1169F}"/>
              </a:ext>
            </a:extLst>
          </p:cNvPr>
          <p:cNvSpPr/>
          <p:nvPr/>
        </p:nvSpPr>
        <p:spPr>
          <a:xfrm>
            <a:off x="2643198" y="3729139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B089D9-0425-A6B9-21BF-9F71A9A98513}"/>
              </a:ext>
            </a:extLst>
          </p:cNvPr>
          <p:cNvSpPr/>
          <p:nvPr/>
        </p:nvSpPr>
        <p:spPr>
          <a:xfrm>
            <a:off x="884491" y="4441537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9ACEB9-4F96-DE9D-8505-B173BD2FE74C}"/>
              </a:ext>
            </a:extLst>
          </p:cNvPr>
          <p:cNvSpPr/>
          <p:nvPr/>
        </p:nvSpPr>
        <p:spPr>
          <a:xfrm>
            <a:off x="2024246" y="2294409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D10885-FB69-E900-6C59-960C15FC446C}"/>
              </a:ext>
            </a:extLst>
          </p:cNvPr>
          <p:cNvSpPr/>
          <p:nvPr/>
        </p:nvSpPr>
        <p:spPr>
          <a:xfrm>
            <a:off x="3310829" y="5365442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76F462-4121-5D3D-8475-667F9FCF3235}"/>
              </a:ext>
            </a:extLst>
          </p:cNvPr>
          <p:cNvSpPr/>
          <p:nvPr/>
        </p:nvSpPr>
        <p:spPr>
          <a:xfrm>
            <a:off x="4506941" y="2983871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301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25</cp:revision>
  <dcterms:created xsi:type="dcterms:W3CDTF">2022-03-28T18:43:16Z</dcterms:created>
  <dcterms:modified xsi:type="dcterms:W3CDTF">2022-08-03T05:50:31Z</dcterms:modified>
</cp:coreProperties>
</file>