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95A26-30D5-72F9-806D-4DC4BF2A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24" y="1293919"/>
            <a:ext cx="857250" cy="409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8AF01D-BA41-5C21-E5B3-D7A4A99C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0" y="3996981"/>
            <a:ext cx="723900" cy="390525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7E22839-6AA0-03E9-C02F-C465710F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8" y="3996981"/>
            <a:ext cx="847725" cy="390525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7D5CD-A752-345C-4DBE-AA81471DA939}"/>
              </a:ext>
            </a:extLst>
          </p:cNvPr>
          <p:cNvSpPr/>
          <p:nvPr/>
        </p:nvSpPr>
        <p:spPr>
          <a:xfrm>
            <a:off x="507520" y="1813036"/>
            <a:ext cx="4462659" cy="4395792"/>
          </a:xfrm>
          <a:prstGeom prst="rect">
            <a:avLst/>
          </a:prstGeom>
          <a:solidFill>
            <a:srgbClr val="FFFFFF">
              <a:alpha val="69804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C6D49D-6A04-EA62-E586-0D5AB953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" y="1853856"/>
            <a:ext cx="3697619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2022-03-28T18:43:16Z</dcterms:created>
  <dcterms:modified xsi:type="dcterms:W3CDTF">2022-08-03T23:53:14Z</dcterms:modified>
</cp:coreProperties>
</file>