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8F39C-E450-ACF5-7C75-48A27B8C46D8}"/>
              </a:ext>
            </a:extLst>
          </p:cNvPr>
          <p:cNvSpPr/>
          <p:nvPr/>
        </p:nvSpPr>
        <p:spPr>
          <a:xfrm>
            <a:off x="7305675" y="2457450"/>
            <a:ext cx="1809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conc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038F67-AB2E-300B-03D0-749D45F5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2043113"/>
            <a:ext cx="4206226" cy="32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489F7-4328-A846-0C28-E5AE24A64616}"/>
              </a:ext>
            </a:extLst>
          </p:cNvPr>
          <p:cNvSpPr txBox="1"/>
          <p:nvPr/>
        </p:nvSpPr>
        <p:spPr>
          <a:xfrm>
            <a:off x="1514475" y="5492234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 (negative block) highlighted</a:t>
            </a:r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</a:t>
            </a:r>
            <a:r>
              <a:rPr lang="en-US" sz="2400"/>
              <a:t>density profiles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338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31</cp:revision>
  <dcterms:created xsi:type="dcterms:W3CDTF">2023-01-30T04:46:42Z</dcterms:created>
  <dcterms:modified xsi:type="dcterms:W3CDTF">2023-05-15T04:44:20Z</dcterms:modified>
</cp:coreProperties>
</file>