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8" r:id="rId4"/>
    <p:sldId id="263" r:id="rId5"/>
    <p:sldId id="257" r:id="rId6"/>
    <p:sldId id="262" r:id="rId7"/>
    <p:sldId id="264" r:id="rId8"/>
    <p:sldId id="265" r:id="rId9"/>
    <p:sldId id="267" r:id="rId10"/>
    <p:sldId id="268" r:id="rId11"/>
    <p:sldId id="269" r:id="rId12"/>
    <p:sldId id="272" r:id="rId13"/>
    <p:sldId id="270" r:id="rId14"/>
    <p:sldId id="271" r:id="rId15"/>
    <p:sldId id="27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4470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EE41-3D0B-BBF7-0176-DA7618BEF139}"/>
              </a:ext>
            </a:extLst>
          </p:cNvPr>
          <p:cNvSpPr txBox="1"/>
          <p:nvPr/>
        </p:nvSpPr>
        <p:spPr>
          <a:xfrm>
            <a:off x="6736324" y="3123505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BD1BC-1EF1-5CEA-FA2F-DD0677B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81" y="3714533"/>
            <a:ext cx="3553290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49" y="1252888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58" y="3714534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5DB7A-FBFF-1115-A1E7-17699D3DE105}"/>
              </a:ext>
            </a:extLst>
          </p:cNvPr>
          <p:cNvSpPr txBox="1"/>
          <p:nvPr/>
        </p:nvSpPr>
        <p:spPr>
          <a:xfrm>
            <a:off x="2832790" y="311170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6381A-1570-9257-2B50-235A30BD5BE9}"/>
              </a:ext>
            </a:extLst>
          </p:cNvPr>
          <p:cNvSpPr txBox="1"/>
          <p:nvPr/>
        </p:nvSpPr>
        <p:spPr>
          <a:xfrm>
            <a:off x="2720976" y="5551763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B71AB-D06E-1DDB-D0F1-9A724B38EF88}"/>
              </a:ext>
            </a:extLst>
          </p:cNvPr>
          <p:cNvSpPr txBox="1"/>
          <p:nvPr/>
        </p:nvSpPr>
        <p:spPr>
          <a:xfrm>
            <a:off x="6655087" y="558353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0A2EC-0796-285A-1AE0-C86AD0A4EA9F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BAC4-0B47-62CB-1187-503ED7E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“Heat”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5643D-33A3-C1F4-646A-FA354766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901D9-F2C0-6D0E-70F4-9BF0FB7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78" y="1586998"/>
            <a:ext cx="3469857" cy="25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0DD90-A1FB-30AA-EAE4-09E77008138A}"/>
              </a:ext>
            </a:extLst>
          </p:cNvPr>
          <p:cNvSpPr txBox="1"/>
          <p:nvPr/>
        </p:nvSpPr>
        <p:spPr>
          <a:xfrm>
            <a:off x="-174792" y="2565703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1000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80464A-7450-5690-8658-1DDC61F5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31" y="1574291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43F6E1-FE57-13F7-D9E0-B6D08272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04" y="1596245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C1176-1F38-CAC2-112F-8ED878F0842B}"/>
              </a:ext>
            </a:extLst>
          </p:cNvPr>
          <p:cNvSpPr txBox="1"/>
          <p:nvPr/>
        </p:nvSpPr>
        <p:spPr>
          <a:xfrm>
            <a:off x="-183126" y="4748916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5000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51CD903-0F54-9612-FB23-6E2518BE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35" y="3854024"/>
            <a:ext cx="3503196" cy="25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C9EF-44E8-6F44-653D-F2A2B943001D}"/>
              </a:ext>
            </a:extLst>
          </p:cNvPr>
          <p:cNvSpPr txBox="1"/>
          <p:nvPr/>
        </p:nvSpPr>
        <p:spPr>
          <a:xfrm>
            <a:off x="2436737" y="1051462"/>
            <a:ext cx="194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</a:t>
            </a:r>
            <a:r>
              <a:rPr lang="en-US" sz="2000" dirty="0" err="1"/>
              <a:t>Nt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9125D-D1AD-DB45-3293-BD635A3E8F83}"/>
              </a:ext>
            </a:extLst>
          </p:cNvPr>
          <p:cNvSpPr txBox="1"/>
          <p:nvPr/>
        </p:nvSpPr>
        <p:spPr>
          <a:xfrm>
            <a:off x="5882944" y="1051462"/>
            <a:ext cx="194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dT, const Total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76B8C-25C0-5AD8-9878-5E52FB087677}"/>
              </a:ext>
            </a:extLst>
          </p:cNvPr>
          <p:cNvSpPr txBox="1"/>
          <p:nvPr/>
        </p:nvSpPr>
        <p:spPr>
          <a:xfrm>
            <a:off x="9383254" y="1051462"/>
            <a:ext cx="189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dT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28788-9EED-C623-9898-03350DBEB9CA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223729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F99E-BC1F-78C6-B99D-E6D55E66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(theory)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93948-1CF0-2B79-F8DC-73C7261B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B6D6E-6E98-E940-6FD1-68B314E1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39" y="1237112"/>
            <a:ext cx="3263122" cy="5420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255CB1-E2B3-DF62-5F52-DD214CA7CF24}"/>
              </a:ext>
            </a:extLst>
          </p:cNvPr>
          <p:cNvSpPr/>
          <p:nvPr/>
        </p:nvSpPr>
        <p:spPr>
          <a:xfrm>
            <a:off x="846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 theory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A3970-0AB8-8D51-9FE7-701040430290}"/>
              </a:ext>
            </a:extLst>
          </p:cNvPr>
          <p:cNvSpPr/>
          <p:nvPr/>
        </p:nvSpPr>
        <p:spPr>
          <a:xfrm>
            <a:off x="9355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FD equations</a:t>
            </a:r>
          </a:p>
        </p:txBody>
      </p:sp>
    </p:spTree>
    <p:extLst>
      <p:ext uri="{BB962C8B-B14F-4D97-AF65-F5344CB8AC3E}">
        <p14:creationId xmlns:p14="http://schemas.microsoft.com/office/powerpoint/2010/main" val="377716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2000295"/>
            <a:ext cx="2858998" cy="20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3735318"/>
            <a:ext cx="2743200" cy="20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2050473"/>
            <a:ext cx="2858997" cy="20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3748186"/>
            <a:ext cx="2758597" cy="19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14602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Transition knee in red (z ~ 90)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FF7C98AD-6D8F-08CE-6CD5-42F0B92ED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99" y="2704510"/>
            <a:ext cx="3570772" cy="267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B4BA82-DF93-93A0-D95B-00B0F7C9A0BC}"/>
              </a:ext>
            </a:extLst>
          </p:cNvPr>
          <p:cNvSpPr txBox="1"/>
          <p:nvPr/>
        </p:nvSpPr>
        <p:spPr>
          <a:xfrm>
            <a:off x="3809550" y="5483295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Analytical dotted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F7FE1-8AC5-4BF5-D055-2372EE5BB4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86053" y="1506868"/>
            <a:ext cx="3025281" cy="32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>
            <a:extLst>
              <a:ext uri="{FF2B5EF4-FFF2-40B4-BE49-F238E27FC236}">
                <a16:creationId xmlns:a16="http://schemas.microsoft.com/office/drawing/2014/main" id="{3EABF0F0-F65D-7CB7-C728-06B64813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3" y="1418133"/>
            <a:ext cx="2016822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1E8D11D-6FF1-B35C-B852-0F0A3F0A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4" y="2760854"/>
            <a:ext cx="2016821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left)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7CC2312-09AA-87A9-C3C7-5513660A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5" y="4089612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1077240-9147-8861-AEBD-F32C4347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7" y="5417414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78F53-5D87-510E-4AAC-424D57EE9698}"/>
              </a:ext>
            </a:extLst>
          </p:cNvPr>
          <p:cNvSpPr txBox="1"/>
          <p:nvPr/>
        </p:nvSpPr>
        <p:spPr>
          <a:xfrm>
            <a:off x="101600" y="3204148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8790-2533-CF6B-362D-9021A52B0273}"/>
              </a:ext>
            </a:extLst>
          </p:cNvPr>
          <p:cNvSpPr txBox="1"/>
          <p:nvPr/>
        </p:nvSpPr>
        <p:spPr>
          <a:xfrm>
            <a:off x="101600" y="4568369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200</a:t>
            </a:r>
          </a:p>
          <a:p>
            <a:pPr algn="ctr"/>
            <a:r>
              <a:rPr lang="en-US" dirty="0"/>
              <a:t>(N=1471)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A6FB9-94F2-B181-AE59-941C276F4A5E}"/>
              </a:ext>
            </a:extLst>
          </p:cNvPr>
          <p:cNvSpPr txBox="1"/>
          <p:nvPr/>
        </p:nvSpPr>
        <p:spPr>
          <a:xfrm>
            <a:off x="101600" y="5840976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500</a:t>
            </a:r>
          </a:p>
          <a:p>
            <a:pPr algn="ctr"/>
            <a:r>
              <a:rPr lang="en-US" dirty="0"/>
              <a:t>(N=2884)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A34D-E8FF-E373-D9E1-EA515746D6D6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2D838-8109-9A4B-0545-A6F95DE6C2D8}"/>
              </a:ext>
            </a:extLst>
          </p:cNvPr>
          <p:cNvSpPr txBox="1"/>
          <p:nvPr/>
        </p:nvSpPr>
        <p:spPr>
          <a:xfrm>
            <a:off x="3267227" y="4429869"/>
            <a:ext cx="130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left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334B9-E7FC-6D29-F751-1784F1B23D3E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</a:t>
            </a:r>
          </a:p>
          <a:p>
            <a:pPr algn="ctr"/>
            <a:r>
              <a:rPr lang="en-US" dirty="0"/>
              <a:t>(N=764)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82413-3E61-1A21-5EBE-E3996BA9F2DB}"/>
              </a:ext>
            </a:extLst>
          </p:cNvPr>
          <p:cNvSpPr txBox="1"/>
          <p:nvPr/>
        </p:nvSpPr>
        <p:spPr>
          <a:xfrm>
            <a:off x="3365486" y="1885734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left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4D3A00-289D-6224-45D4-B44A9531AD50}"/>
              </a:ext>
            </a:extLst>
          </p:cNvPr>
          <p:cNvGrpSpPr/>
          <p:nvPr/>
        </p:nvGrpSpPr>
        <p:grpSpPr>
          <a:xfrm>
            <a:off x="5028140" y="2208899"/>
            <a:ext cx="6993469" cy="3114979"/>
            <a:chOff x="5028140" y="2208899"/>
            <a:chExt cx="6993469" cy="311497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87314B-6AB7-763B-AB37-22318898F823}"/>
                </a:ext>
              </a:extLst>
            </p:cNvPr>
            <p:cNvGrpSpPr/>
            <p:nvPr/>
          </p:nvGrpSpPr>
          <p:grpSpPr>
            <a:xfrm>
              <a:off x="5028140" y="2208899"/>
              <a:ext cx="6993469" cy="3114979"/>
              <a:chOff x="5198531" y="2143800"/>
              <a:chExt cx="6993469" cy="311497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B92EDC-32FC-797F-05EA-5C3F162CFF80}"/>
                  </a:ext>
                </a:extLst>
              </p:cNvPr>
              <p:cNvSpPr txBox="1"/>
              <p:nvPr/>
            </p:nvSpPr>
            <p:spPr>
              <a:xfrm>
                <a:off x="7252475" y="2143800"/>
                <a:ext cx="3213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 = −20e-20</a:t>
                </a:r>
              </a:p>
            </p:txBody>
          </p:sp>
          <p:pic>
            <p:nvPicPr>
              <p:cNvPr id="2064" name="Picture 16">
                <a:extLst>
                  <a:ext uri="{FF2B5EF4-FFF2-40B4-BE49-F238E27FC236}">
                    <a16:creationId xmlns:a16="http://schemas.microsoft.com/office/drawing/2014/main" id="{B90DC5C4-0CF4-F56D-23C8-2AB17DE74E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1260" y="2639942"/>
                <a:ext cx="3660740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9BD06989-FD30-A4BD-4097-14EE25BF5A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8531" y="2639941"/>
                <a:ext cx="3660741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765789-B611-2B7D-959D-B48B72E7302A}"/>
                </a:ext>
              </a:extLst>
            </p:cNvPr>
            <p:cNvSpPr/>
            <p:nvPr/>
          </p:nvSpPr>
          <p:spPr>
            <a:xfrm>
              <a:off x="7419976" y="2724089"/>
              <a:ext cx="1152524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427B7-831A-502E-BD6D-0D7F0BCBB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>
            <a:extLst>
              <a:ext uri="{FF2B5EF4-FFF2-40B4-BE49-F238E27FC236}">
                <a16:creationId xmlns:a16="http://schemas.microsoft.com/office/drawing/2014/main" id="{6BF90413-C0D7-19BE-630F-2C31106F5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85" y="1323301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28C490-9822-0282-F834-C6D8A233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right)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7A7FC9-1511-4948-8B25-372C0B8A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E713C-DE14-86E9-0794-012B044AC44C}"/>
              </a:ext>
            </a:extLst>
          </p:cNvPr>
          <p:cNvSpPr txBox="1"/>
          <p:nvPr/>
        </p:nvSpPr>
        <p:spPr>
          <a:xfrm>
            <a:off x="101600" y="3204148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457FB-153D-2D18-B8E0-BCF76D4214C1}"/>
              </a:ext>
            </a:extLst>
          </p:cNvPr>
          <p:cNvSpPr txBox="1"/>
          <p:nvPr/>
        </p:nvSpPr>
        <p:spPr>
          <a:xfrm>
            <a:off x="101600" y="4568369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101</a:t>
            </a:r>
          </a:p>
          <a:p>
            <a:pPr algn="ctr"/>
            <a:r>
              <a:rPr lang="en-US" dirty="0"/>
              <a:t>(N=1051)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8215F-E6D1-1CD6-F5CD-C3125D2C6F5F}"/>
              </a:ext>
            </a:extLst>
          </p:cNvPr>
          <p:cNvSpPr txBox="1"/>
          <p:nvPr/>
        </p:nvSpPr>
        <p:spPr>
          <a:xfrm>
            <a:off x="101600" y="5840976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110</a:t>
            </a:r>
          </a:p>
          <a:p>
            <a:pPr algn="ctr"/>
            <a:r>
              <a:rPr lang="en-US" dirty="0"/>
              <a:t>(N=1508)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23146-A752-C947-F39A-268B97D6546D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79A5E-92EE-BC0D-08CE-182AFC392093}"/>
              </a:ext>
            </a:extLst>
          </p:cNvPr>
          <p:cNvSpPr txBox="1"/>
          <p:nvPr/>
        </p:nvSpPr>
        <p:spPr>
          <a:xfrm>
            <a:off x="3267227" y="4429869"/>
            <a:ext cx="140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right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93B4A-16B4-6D86-E88E-86553260D17A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95</a:t>
            </a:r>
          </a:p>
          <a:p>
            <a:pPr algn="ctr"/>
            <a:r>
              <a:rPr lang="en-US" dirty="0"/>
              <a:t>(N=746)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917ED-6D01-1C14-24C9-D84D5E76F117}"/>
              </a:ext>
            </a:extLst>
          </p:cNvPr>
          <p:cNvSpPr txBox="1"/>
          <p:nvPr/>
        </p:nvSpPr>
        <p:spPr>
          <a:xfrm>
            <a:off x="3365486" y="1885734"/>
            <a:ext cx="130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right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C5C52B-B28A-29CE-2989-B4580E418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4" y="2687522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563E86B-FD9E-8AEA-B2D6-2F9C4595D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3" y="4037938"/>
            <a:ext cx="2016821" cy="14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0F0142E-1D3B-B972-6B43-14D3C8BE6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2" y="5388355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1FD5EB4-586A-FF33-8924-068230D8A9A4}"/>
              </a:ext>
            </a:extLst>
          </p:cNvPr>
          <p:cNvGrpSpPr/>
          <p:nvPr/>
        </p:nvGrpSpPr>
        <p:grpSpPr>
          <a:xfrm>
            <a:off x="4972936" y="2257567"/>
            <a:ext cx="7117464" cy="3091965"/>
            <a:chOff x="5079128" y="2117963"/>
            <a:chExt cx="7117464" cy="30919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4971D9-FEB3-D2C5-FCEB-1DEBB68A5778}"/>
                </a:ext>
              </a:extLst>
            </p:cNvPr>
            <p:cNvSpPr txBox="1"/>
            <p:nvPr/>
          </p:nvSpPr>
          <p:spPr>
            <a:xfrm>
              <a:off x="7232054" y="2117963"/>
              <a:ext cx="3213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−20e-20</a:t>
              </a:r>
            </a:p>
          </p:txBody>
        </p:sp>
        <p:pic>
          <p:nvPicPr>
            <p:cNvPr id="4110" name="Picture 14">
              <a:extLst>
                <a:ext uri="{FF2B5EF4-FFF2-40B4-BE49-F238E27FC236}">
                  <a16:creationId xmlns:a16="http://schemas.microsoft.com/office/drawing/2014/main" id="{8AB00CEA-1D3A-C687-5D38-922D9420F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128" y="2580733"/>
              <a:ext cx="3579097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>
              <a:extLst>
                <a:ext uri="{FF2B5EF4-FFF2-40B4-BE49-F238E27FC236}">
                  <a16:creationId xmlns:a16="http://schemas.microsoft.com/office/drawing/2014/main" id="{F6BE39ED-D089-0B06-354D-78E31B723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4704" y="2532065"/>
              <a:ext cx="3501888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868C48-3E08-0544-536B-17A2A58F7BB2}"/>
                </a:ext>
              </a:extLst>
            </p:cNvPr>
            <p:cNvSpPr/>
            <p:nvPr/>
          </p:nvSpPr>
          <p:spPr>
            <a:xfrm>
              <a:off x="8560595" y="2600264"/>
              <a:ext cx="73818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607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6E43-0725-3B88-DC7A-CB09649B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1480800" cy="800128"/>
          </a:xfrm>
        </p:spPr>
        <p:txBody>
          <a:bodyPr>
            <a:normAutofit fontScale="90000"/>
          </a:bodyPr>
          <a:lstStyle/>
          <a:p>
            <a:r>
              <a:rPr lang="en-US" dirty="0"/>
              <a:t>Uneven grid + homo “polymer” (neg/pos surf)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29100-60DF-93DD-FE95-4A614BBC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16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A0B2CA-305D-0102-6853-106CFC8B0CD8}"/>
              </a:ext>
            </a:extLst>
          </p:cNvPr>
          <p:cNvGrpSpPr/>
          <p:nvPr/>
        </p:nvGrpSpPr>
        <p:grpSpPr>
          <a:xfrm>
            <a:off x="38100" y="1216437"/>
            <a:ext cx="4043015" cy="5029791"/>
            <a:chOff x="2594" y="1399811"/>
            <a:chExt cx="4043015" cy="5029791"/>
          </a:xfrm>
        </p:grpSpPr>
        <p:pic>
          <p:nvPicPr>
            <p:cNvPr id="3098" name="Picture 26">
              <a:extLst>
                <a:ext uri="{FF2B5EF4-FFF2-40B4-BE49-F238E27FC236}">
                  <a16:creationId xmlns:a16="http://schemas.microsoft.com/office/drawing/2014/main" id="{7AD77E36-B196-31B3-9EDE-249884DE5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8" y="1741661"/>
              <a:ext cx="3032261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EAA61F-C9A7-2F94-8192-BDE86166A5F8}"/>
                </a:ext>
              </a:extLst>
            </p:cNvPr>
            <p:cNvSpPr txBox="1"/>
            <p:nvPr/>
          </p:nvSpPr>
          <p:spPr>
            <a:xfrm>
              <a:off x="531494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−1e-20</a:t>
              </a: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7C2BBEAC-412B-E65E-4C06-8C8C2CEB9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4" y="4116961"/>
              <a:ext cx="4043015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B07469-E52A-F2DA-DE11-1149B5990346}"/>
                </a:ext>
              </a:extLst>
            </p:cNvPr>
            <p:cNvSpPr txBox="1"/>
            <p:nvPr/>
          </p:nvSpPr>
          <p:spPr>
            <a:xfrm>
              <a:off x="511297" y="3786815"/>
              <a:ext cx="2066486" cy="375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+1e-20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4806ED-8471-FA2C-B8D3-0461A19634EF}"/>
                </a:ext>
              </a:extLst>
            </p:cNvPr>
            <p:cNvCxnSpPr>
              <a:cxnSpLocks/>
            </p:cNvCxnSpPr>
            <p:nvPr/>
          </p:nvCxnSpPr>
          <p:spPr>
            <a:xfrm>
              <a:off x="2089657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E073F-6E9D-9A14-91D1-B6026BD55BB3}"/>
                </a:ext>
              </a:extLst>
            </p:cNvPr>
            <p:cNvSpPr txBox="1"/>
            <p:nvPr/>
          </p:nvSpPr>
          <p:spPr>
            <a:xfrm>
              <a:off x="1910309" y="5897502"/>
              <a:ext cx="918664" cy="53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641566-DD5F-69AA-C2D0-D168E4C884B4}"/>
              </a:ext>
            </a:extLst>
          </p:cNvPr>
          <p:cNvGrpSpPr/>
          <p:nvPr/>
        </p:nvGrpSpPr>
        <p:grpSpPr>
          <a:xfrm>
            <a:off x="4070849" y="1216437"/>
            <a:ext cx="4043016" cy="5040230"/>
            <a:chOff x="4005811" y="1396741"/>
            <a:chExt cx="4043016" cy="5040230"/>
          </a:xfrm>
        </p:grpSpPr>
        <p:pic>
          <p:nvPicPr>
            <p:cNvPr id="3100" name="Picture 28">
              <a:extLst>
                <a:ext uri="{FF2B5EF4-FFF2-40B4-BE49-F238E27FC236}">
                  <a16:creationId xmlns:a16="http://schemas.microsoft.com/office/drawing/2014/main" id="{3A758434-8039-8F74-A1C7-B5FA96144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077" y="1731041"/>
              <a:ext cx="3032262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42C621-68DF-33B8-5F7B-2CC583A193D5}"/>
                </a:ext>
              </a:extLst>
            </p:cNvPr>
            <p:cNvSpPr txBox="1"/>
            <p:nvPr/>
          </p:nvSpPr>
          <p:spPr>
            <a:xfrm>
              <a:off x="4534665" y="139674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−5e-20</a:t>
              </a:r>
            </a:p>
          </p:txBody>
        </p:sp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AFB2799D-062A-8A7A-8981-71709FFF4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811" y="4116961"/>
              <a:ext cx="4043016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435957-E2B9-1C82-3B69-D3EFAC94CD69}"/>
                </a:ext>
              </a:extLst>
            </p:cNvPr>
            <p:cNvSpPr txBox="1"/>
            <p:nvPr/>
          </p:nvSpPr>
          <p:spPr>
            <a:xfrm>
              <a:off x="4518063" y="3753433"/>
              <a:ext cx="2048602" cy="37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+5e-20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973081-85A4-087A-99E6-2DE0E3571307}"/>
                </a:ext>
              </a:extLst>
            </p:cNvPr>
            <p:cNvCxnSpPr>
              <a:cxnSpLocks/>
            </p:cNvCxnSpPr>
            <p:nvPr/>
          </p:nvCxnSpPr>
          <p:spPr>
            <a:xfrm>
              <a:off x="6086475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F8F801-BC9C-F6E3-E4E6-36591D8E991A}"/>
                </a:ext>
              </a:extLst>
            </p:cNvPr>
            <p:cNvSpPr txBox="1"/>
            <p:nvPr/>
          </p:nvSpPr>
          <p:spPr>
            <a:xfrm>
              <a:off x="5905165" y="5909476"/>
              <a:ext cx="910713" cy="527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53BA095-2AE5-BF87-E89E-F3A8CC9B0A7A}"/>
              </a:ext>
            </a:extLst>
          </p:cNvPr>
          <p:cNvGrpSpPr/>
          <p:nvPr/>
        </p:nvGrpSpPr>
        <p:grpSpPr>
          <a:xfrm>
            <a:off x="8063397" y="1251542"/>
            <a:ext cx="4043016" cy="5015524"/>
            <a:chOff x="8025028" y="1399811"/>
            <a:chExt cx="4043016" cy="5015524"/>
          </a:xfrm>
        </p:grpSpPr>
        <p:pic>
          <p:nvPicPr>
            <p:cNvPr id="3106" name="Picture 34">
              <a:extLst>
                <a:ext uri="{FF2B5EF4-FFF2-40B4-BE49-F238E27FC236}">
                  <a16:creationId xmlns:a16="http://schemas.microsoft.com/office/drawing/2014/main" id="{B5062D8F-CDFF-67E4-0C01-A5B1144E6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6892" y="1760932"/>
              <a:ext cx="3032260" cy="1862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0F31E7-15E3-E10F-8DC8-922EDA6C6D73}"/>
                </a:ext>
              </a:extLst>
            </p:cNvPr>
            <p:cNvSpPr txBox="1"/>
            <p:nvPr/>
          </p:nvSpPr>
          <p:spPr>
            <a:xfrm>
              <a:off x="8610600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−10e-20</a:t>
              </a:r>
            </a:p>
          </p:txBody>
        </p:sp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48F6D043-A69D-8932-0D21-8E9DE329B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028" y="4133798"/>
              <a:ext cx="4043016" cy="1829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B5647D-51CD-F09B-37DC-533C823D4678}"/>
                </a:ext>
              </a:extLst>
            </p:cNvPr>
            <p:cNvSpPr txBox="1"/>
            <p:nvPr/>
          </p:nvSpPr>
          <p:spPr>
            <a:xfrm>
              <a:off x="8818077" y="3780766"/>
              <a:ext cx="1740488" cy="316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+10e-20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980E16F-FBEE-D204-A7FD-95EE2E0A02B5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86" y="1834882"/>
              <a:ext cx="0" cy="3935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67C212-CC99-BE85-7EF6-1B239232F7D7}"/>
                </a:ext>
              </a:extLst>
            </p:cNvPr>
            <p:cNvSpPr txBox="1"/>
            <p:nvPr/>
          </p:nvSpPr>
          <p:spPr>
            <a:xfrm>
              <a:off x="10151911" y="5967177"/>
              <a:ext cx="773740" cy="448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16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3781</TotalTime>
  <Words>1086</Words>
  <Application>Microsoft Office PowerPoint</Application>
  <PresentationFormat>Widescreen</PresentationFormat>
  <Paragraphs>179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only; NBC—(D)—NBC validations</vt:lpstr>
      <vt:lpstr>Prelim results (20240906)</vt:lpstr>
      <vt:lpstr>Counterion only; DBC—NBC validations</vt:lpstr>
      <vt:lpstr>Counterion only; (t) NBC—NBC validations</vt:lpstr>
      <vt:lpstr>Time in “Heat”</vt:lpstr>
      <vt:lpstr>Uneven grid (theory)</vt:lpstr>
      <vt:lpstr>Uneven grid (N)</vt:lpstr>
      <vt:lpstr>Uneven grid (Lx, left)</vt:lpstr>
      <vt:lpstr>Uneven grid (Lx, right)</vt:lpstr>
      <vt:lpstr>Uneven grid + homo “polymer” (neg/pos surf)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98</cp:revision>
  <dcterms:created xsi:type="dcterms:W3CDTF">2022-03-28T18:43:16Z</dcterms:created>
  <dcterms:modified xsi:type="dcterms:W3CDTF">2024-10-18T22:33:19Z</dcterms:modified>
</cp:coreProperties>
</file>