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76" r:id="rId6"/>
    <p:sldId id="279" r:id="rId7"/>
    <p:sldId id="278" r:id="rId8"/>
    <p:sldId id="280" r:id="rId9"/>
    <p:sldId id="282" r:id="rId10"/>
    <p:sldId id="268" r:id="rId11"/>
    <p:sldId id="267" r:id="rId12"/>
    <p:sldId id="266" r:id="rId13"/>
    <p:sldId id="265" r:id="rId14"/>
    <p:sldId id="258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32AB80E8-6531-5247-432D-1D067F3F4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2" y="1552754"/>
            <a:ext cx="2672813" cy="28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2725-320A-A5D6-E047-36C4F2E4EC79}"/>
              </a:ext>
            </a:extLst>
          </p:cNvPr>
          <p:cNvSpPr/>
          <p:nvPr/>
        </p:nvSpPr>
        <p:spPr>
          <a:xfrm>
            <a:off x="4979049" y="571163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D11EDC6-7E7A-B88E-9470-3445D554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8" y="4516560"/>
            <a:ext cx="2822414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21B0296-1BFC-BA31-217F-99D309F9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854" y="1301876"/>
            <a:ext cx="1793146" cy="31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68" y="129000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58645D90-5ABA-AFCD-CA22-96599461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2" y="1552754"/>
            <a:ext cx="2672813" cy="28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9786362C-F049-52A2-5291-C2374AE8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8" y="4516560"/>
            <a:ext cx="2822414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9001</TotalTime>
  <Words>600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  (10, 10)            (6.5, 3.75)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79</cp:revision>
  <dcterms:created xsi:type="dcterms:W3CDTF">2023-07-26T17:49:20Z</dcterms:created>
  <dcterms:modified xsi:type="dcterms:W3CDTF">2024-04-03T19:20:41Z</dcterms:modified>
</cp:coreProperties>
</file>