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64" r:id="rId5"/>
    <p:sldId id="268" r:id="rId6"/>
    <p:sldId id="267" r:id="rId7"/>
    <p:sldId id="259" r:id="rId8"/>
    <p:sldId id="258" r:id="rId9"/>
    <p:sldId id="263" r:id="rId10"/>
    <p:sldId id="25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Polymer SCFT for Studying </a:t>
            </a:r>
            <a:r>
              <a:rPr lang="en-US" dirty="0" err="1"/>
              <a:t>Nafion</a:t>
            </a:r>
            <a:r>
              <a:rPr lang="en-US" dirty="0"/>
              <a:t> PEM morphologies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677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endParaRPr lang="en-US" dirty="0"/>
          </a:p>
          <a:p>
            <a:r>
              <a:rPr lang="en-US" dirty="0"/>
              <a:t>Overview of our theory</a:t>
            </a:r>
          </a:p>
          <a:p>
            <a:pPr lvl="1"/>
            <a:r>
              <a:rPr lang="en-US" dirty="0"/>
              <a:t>What kind of insight can theory provide to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Box 1038">
            <a:extLst>
              <a:ext uri="{FF2B5EF4-FFF2-40B4-BE49-F238E27FC236}">
                <a16:creationId xmlns:a16="http://schemas.microsoft.com/office/drawing/2014/main" id="{F35A32E7-68B3-E7AE-00A2-8F5B0B593BF3}"/>
              </a:ext>
            </a:extLst>
          </p:cNvPr>
          <p:cNvSpPr txBox="1"/>
          <p:nvPr/>
        </p:nvSpPr>
        <p:spPr>
          <a:xfrm>
            <a:off x="4819119" y="5849178"/>
            <a:ext cx="2367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Microphase segregated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4633EBB7-CF33-1060-38F9-46685CA89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4"/>
          <a:stretch/>
        </p:blipFill>
        <p:spPr>
          <a:xfrm>
            <a:off x="4250630" y="4275197"/>
            <a:ext cx="5545835" cy="1475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3D4C9-7B1A-9709-5B6D-4D81F5F3D0BE}"/>
              </a:ext>
            </a:extLst>
          </p:cNvPr>
          <p:cNvSpPr txBox="1"/>
          <p:nvPr/>
        </p:nvSpPr>
        <p:spPr>
          <a:xfrm>
            <a:off x="1264165" y="5845438"/>
            <a:ext cx="252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Fully condensed</a:t>
            </a:r>
          </a:p>
          <a:p>
            <a:pPr algn="ctr"/>
            <a:r>
              <a:rPr lang="en-US" dirty="0">
                <a:latin typeface="Lucida grande" panose="020B0502040204020203"/>
              </a:rPr>
              <a:t>(Attraction-dominated)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FE4C90A-D9F8-EBD9-6B39-6E4F37832073}"/>
              </a:ext>
            </a:extLst>
          </p:cNvPr>
          <p:cNvGrpSpPr/>
          <p:nvPr/>
        </p:nvGrpSpPr>
        <p:grpSpPr>
          <a:xfrm>
            <a:off x="1775884" y="2567672"/>
            <a:ext cx="8167823" cy="1825590"/>
            <a:chOff x="1813985" y="2681972"/>
            <a:chExt cx="7876820" cy="1760548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BB0D265-5AAB-A11E-F82E-447DC61C3219}"/>
                </a:ext>
              </a:extLst>
            </p:cNvPr>
            <p:cNvSpPr/>
            <p:nvPr/>
          </p:nvSpPr>
          <p:spPr>
            <a:xfrm rot="5400000">
              <a:off x="6075360" y="-704498"/>
              <a:ext cx="125420" cy="697389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251A9D0-6216-1C32-F6C1-362373B4C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322" y="2681972"/>
              <a:ext cx="157694" cy="17083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AD08820-59DF-74D8-4808-ECDA1FC51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3985" y="2904838"/>
              <a:ext cx="7876820" cy="1537682"/>
            </a:xfrm>
            <a:prstGeom prst="rect">
              <a:avLst/>
            </a:prstGeom>
          </p:spPr>
        </p:pic>
      </p:grp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6C969A70-51BF-C06F-60CF-CC73117D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52"/>
          <a:stretch/>
        </p:blipFill>
        <p:spPr>
          <a:xfrm>
            <a:off x="2161089" y="4208522"/>
            <a:ext cx="886911" cy="1475690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4EF8BA3-F8E7-4C71-D3F1-C144467E9D25}"/>
              </a:ext>
            </a:extLst>
          </p:cNvPr>
          <p:cNvSpPr/>
          <p:nvPr/>
        </p:nvSpPr>
        <p:spPr>
          <a:xfrm>
            <a:off x="4181475" y="2798772"/>
            <a:ext cx="3857625" cy="3914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B4258D2-5525-4F91-4D14-13C296714A78}"/>
              </a:ext>
            </a:extLst>
          </p:cNvPr>
          <p:cNvSpPr txBox="1"/>
          <p:nvPr/>
        </p:nvSpPr>
        <p:spPr>
          <a:xfrm>
            <a:off x="7734300" y="5859910"/>
            <a:ext cx="252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grande" panose="020B0502040204020203"/>
              </a:rPr>
              <a:t>Fully swollen (Repulsion-dominated)</a:t>
            </a:r>
          </a:p>
        </p:txBody>
      </p: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925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Nafion PEM morphologies</vt:lpstr>
      <vt:lpstr>Outline</vt:lpstr>
      <vt:lpstr>Polyelectrolyte behavior is controlled by three main interactions</vt:lpstr>
      <vt:lpstr>These interactions dictate polyelectrolyte morphology</vt:lpstr>
      <vt:lpstr>Our SCFT systematically includes these coupled interactions</vt:lpstr>
      <vt:lpstr>PowerPoint Presentation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62</cp:revision>
  <dcterms:created xsi:type="dcterms:W3CDTF">2022-03-28T18:43:16Z</dcterms:created>
  <dcterms:modified xsi:type="dcterms:W3CDTF">2024-07-19T22:13:20Z</dcterms:modified>
</cp:coreProperties>
</file>