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D1452-B04C-160E-FE59-9220B67C60D4}"/>
              </a:ext>
            </a:extLst>
          </p:cNvPr>
          <p:cNvSpPr txBox="1"/>
          <p:nvPr/>
        </p:nvSpPr>
        <p:spPr>
          <a:xfrm>
            <a:off x="621102" y="30192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b10v14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BB63B2-4AAE-D769-69BB-6CF5F769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68" y="1613140"/>
            <a:ext cx="5155223" cy="41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4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114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15</cp:revision>
  <dcterms:created xsi:type="dcterms:W3CDTF">2022-07-26T19:04:22Z</dcterms:created>
  <dcterms:modified xsi:type="dcterms:W3CDTF">2022-08-15T23:06:14Z</dcterms:modified>
</cp:coreProperties>
</file>