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67" r:id="rId7"/>
    <p:sldId id="266" r:id="rId8"/>
    <p:sldId id="265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25" d="100"/>
          <a:sy n="125" d="100"/>
        </p:scale>
        <p:origin x="-2010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957" y="1704975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a000x100s002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BC8BF-D749-E585-040A-7C08310A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58" y="1985192"/>
            <a:ext cx="5434775" cy="45496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9028D3-75E6-86EC-2EAC-39B0160A8E85}"/>
              </a:ext>
            </a:extLst>
          </p:cNvPr>
          <p:cNvCxnSpPr>
            <a:cxnSpLocks/>
          </p:cNvCxnSpPr>
          <p:nvPr/>
        </p:nvCxnSpPr>
        <p:spPr>
          <a:xfrm>
            <a:off x="5799668" y="2558326"/>
            <a:ext cx="0" cy="493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EAEE27-9718-0D79-4AD0-5A03548F630E}"/>
              </a:ext>
            </a:extLst>
          </p:cNvPr>
          <p:cNvCxnSpPr>
            <a:cxnSpLocks/>
          </p:cNvCxnSpPr>
          <p:nvPr/>
        </p:nvCxnSpPr>
        <p:spPr>
          <a:xfrm flipV="1">
            <a:off x="5902091" y="3009128"/>
            <a:ext cx="0" cy="457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0BE9C4-3D97-234D-B869-FFB4D3222CD2}"/>
              </a:ext>
            </a:extLst>
          </p:cNvPr>
          <p:cNvCxnSpPr>
            <a:cxnSpLocks/>
          </p:cNvCxnSpPr>
          <p:nvPr/>
        </p:nvCxnSpPr>
        <p:spPr>
          <a:xfrm>
            <a:off x="4191000" y="2497667"/>
            <a:ext cx="0" cy="482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8480E0-0EBB-07A9-D68D-64F240AFA44B}"/>
              </a:ext>
            </a:extLst>
          </p:cNvPr>
          <p:cNvCxnSpPr>
            <a:cxnSpLocks/>
          </p:cNvCxnSpPr>
          <p:nvPr/>
        </p:nvCxnSpPr>
        <p:spPr>
          <a:xfrm>
            <a:off x="4157132" y="3051462"/>
            <a:ext cx="0" cy="4148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4A8A04-FA2D-D3A6-9D1D-16ACE4F28557}"/>
              </a:ext>
            </a:extLst>
          </p:cNvPr>
          <p:cNvCxnSpPr>
            <a:cxnSpLocks/>
          </p:cNvCxnSpPr>
          <p:nvPr/>
        </p:nvCxnSpPr>
        <p:spPr>
          <a:xfrm>
            <a:off x="4173007" y="3501254"/>
            <a:ext cx="0" cy="441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D9D42C7-7A5F-8D50-56D7-DD7F718D3F74}"/>
              </a:ext>
            </a:extLst>
          </p:cNvPr>
          <p:cNvCxnSpPr>
            <a:cxnSpLocks/>
          </p:cNvCxnSpPr>
          <p:nvPr/>
        </p:nvCxnSpPr>
        <p:spPr>
          <a:xfrm flipV="1">
            <a:off x="5968766" y="3436452"/>
            <a:ext cx="0" cy="457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A1F6B6-2584-0B26-F638-0276038BBAE9}"/>
              </a:ext>
            </a:extLst>
          </p:cNvPr>
          <p:cNvCxnSpPr>
            <a:cxnSpLocks/>
          </p:cNvCxnSpPr>
          <p:nvPr/>
        </p:nvCxnSpPr>
        <p:spPr>
          <a:xfrm>
            <a:off x="4219578" y="3942314"/>
            <a:ext cx="0" cy="449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CEFA55-1110-3A36-CB8D-EEA1745AF860}"/>
              </a:ext>
            </a:extLst>
          </p:cNvPr>
          <p:cNvCxnSpPr>
            <a:cxnSpLocks/>
          </p:cNvCxnSpPr>
          <p:nvPr/>
        </p:nvCxnSpPr>
        <p:spPr>
          <a:xfrm flipV="1">
            <a:off x="6105526" y="3860050"/>
            <a:ext cx="0" cy="457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6A0AF8-57DE-507D-A6C7-5BAA0060597F}"/>
              </a:ext>
            </a:extLst>
          </p:cNvPr>
          <p:cNvCxnSpPr>
            <a:cxnSpLocks/>
          </p:cNvCxnSpPr>
          <p:nvPr/>
        </p:nvCxnSpPr>
        <p:spPr>
          <a:xfrm>
            <a:off x="4304237" y="4392018"/>
            <a:ext cx="0" cy="41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2E7556-3EE9-3840-6525-EEEB3188D96B}"/>
              </a:ext>
            </a:extLst>
          </p:cNvPr>
          <p:cNvCxnSpPr>
            <a:cxnSpLocks/>
          </p:cNvCxnSpPr>
          <p:nvPr/>
        </p:nvCxnSpPr>
        <p:spPr>
          <a:xfrm flipV="1">
            <a:off x="6160558" y="4290243"/>
            <a:ext cx="0" cy="457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82AD93B-2654-BE1F-A458-F50DB1D880B8}"/>
              </a:ext>
            </a:extLst>
          </p:cNvPr>
          <p:cNvCxnSpPr/>
          <p:nvPr/>
        </p:nvCxnSpPr>
        <p:spPr>
          <a:xfrm>
            <a:off x="4366150" y="4811138"/>
            <a:ext cx="0" cy="4148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AB3349-C85D-902A-688B-DF12156F39EC}"/>
              </a:ext>
            </a:extLst>
          </p:cNvPr>
          <p:cNvCxnSpPr>
            <a:cxnSpLocks/>
          </p:cNvCxnSpPr>
          <p:nvPr/>
        </p:nvCxnSpPr>
        <p:spPr>
          <a:xfrm flipV="1">
            <a:off x="6208183" y="4747444"/>
            <a:ext cx="0" cy="457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0EBD231-9F04-AEA4-9A4E-F19E2E3B6A9C}"/>
              </a:ext>
            </a:extLst>
          </p:cNvPr>
          <p:cNvCxnSpPr>
            <a:cxnSpLocks/>
          </p:cNvCxnSpPr>
          <p:nvPr/>
        </p:nvCxnSpPr>
        <p:spPr>
          <a:xfrm flipV="1">
            <a:off x="6210828" y="5199869"/>
            <a:ext cx="0" cy="457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E1B8015-CF4C-D345-85AC-DC9AA11F7041}"/>
              </a:ext>
            </a:extLst>
          </p:cNvPr>
          <p:cNvCxnSpPr/>
          <p:nvPr/>
        </p:nvCxnSpPr>
        <p:spPr>
          <a:xfrm>
            <a:off x="4366150" y="5242203"/>
            <a:ext cx="0" cy="4148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413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27</cp:revision>
  <dcterms:created xsi:type="dcterms:W3CDTF">2023-07-26T17:49:20Z</dcterms:created>
  <dcterms:modified xsi:type="dcterms:W3CDTF">2023-08-13T17:59:53Z</dcterms:modified>
</cp:coreProperties>
</file>