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AF8A0-6813-76E1-7DBC-EDE240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702573"/>
            <a:ext cx="477633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3621742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776A215-7CD5-DF06-1B7A-A081A661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85" y="1975851"/>
            <a:ext cx="695011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9</cp:revision>
  <dcterms:created xsi:type="dcterms:W3CDTF">2023-01-20T22:40:51Z</dcterms:created>
  <dcterms:modified xsi:type="dcterms:W3CDTF">2023-02-02T18:45:28Z</dcterms:modified>
</cp:coreProperties>
</file>