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8" r:id="rId6"/>
    <p:sldId id="280" r:id="rId7"/>
    <p:sldId id="282" r:id="rId8"/>
    <p:sldId id="279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029A7-EFAF-3CE8-083E-D4FFC7F22026}"/>
              </a:ext>
            </a:extLst>
          </p:cNvPr>
          <p:cNvGrpSpPr/>
          <p:nvPr/>
        </p:nvGrpSpPr>
        <p:grpSpPr>
          <a:xfrm>
            <a:off x="78904" y="1105589"/>
            <a:ext cx="12034191" cy="2340664"/>
            <a:chOff x="78904" y="1325563"/>
            <a:chExt cx="12034191" cy="234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6190A-FE06-9261-16F6-94E0B714DF2E}"/>
                </a:ext>
              </a:extLst>
            </p:cNvPr>
            <p:cNvSpPr/>
            <p:nvPr/>
          </p:nvSpPr>
          <p:spPr>
            <a:xfrm>
              <a:off x="78904" y="1325563"/>
              <a:ext cx="12034191" cy="2340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60253-2C9F-23AC-DF95-EE2D9E4BB8EC}"/>
                </a:ext>
              </a:extLst>
            </p:cNvPr>
            <p:cNvSpPr txBox="1"/>
            <p:nvPr/>
          </p:nvSpPr>
          <p:spPr>
            <a:xfrm>
              <a:off x="243750" y="1344566"/>
              <a:ext cx="11684000" cy="3718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NxNy</a:t>
              </a:r>
              <a:r>
                <a:rPr lang="en-US" dirty="0"/>
                <a:t> =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67853F-6A37-3893-D04E-5C0807752BC9}"/>
                </a:ext>
              </a:extLst>
            </p:cNvPr>
            <p:cNvGrpSpPr/>
            <p:nvPr/>
          </p:nvGrpSpPr>
          <p:grpSpPr>
            <a:xfrm>
              <a:off x="157809" y="1813655"/>
              <a:ext cx="1935958" cy="1627327"/>
              <a:chOff x="1845732" y="1124715"/>
              <a:chExt cx="2912535" cy="2448218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33B2C70-267C-A7F2-8824-786E7EDBC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732" y="1124715"/>
                <a:ext cx="2912535" cy="24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93CBE-2E72-1F45-BD07-E49A2A7F9A64}"/>
                  </a:ext>
                </a:extLst>
              </p:cNvPr>
              <p:cNvSpPr/>
              <p:nvPr/>
            </p:nvSpPr>
            <p:spPr>
              <a:xfrm>
                <a:off x="3655748" y="2551085"/>
                <a:ext cx="95547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C381760-4541-945D-71E1-C05D66F8A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251" y="1884363"/>
              <a:ext cx="2000884" cy="163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EDB7866E-5EA7-25D7-06C0-EF0FB91AB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983" y="1851662"/>
              <a:ext cx="2000885" cy="164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6DC406-B1C1-9344-E50C-97226A58D607}"/>
                </a:ext>
              </a:extLst>
            </p:cNvPr>
            <p:cNvGrpSpPr/>
            <p:nvPr/>
          </p:nvGrpSpPr>
          <p:grpSpPr>
            <a:xfrm>
              <a:off x="6062134" y="1832659"/>
              <a:ext cx="2000884" cy="1649041"/>
              <a:chOff x="5029718" y="1218214"/>
              <a:chExt cx="2240157" cy="1846240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DBADED32-F20B-DB4B-7370-D98E8B4AD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718" y="1218214"/>
                <a:ext cx="2240157" cy="1846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A21F9-A933-2521-1F45-71E2C803ABBF}"/>
                  </a:ext>
                </a:extLst>
              </p:cNvPr>
              <p:cNvSpPr/>
              <p:nvPr/>
            </p:nvSpPr>
            <p:spPr>
              <a:xfrm>
                <a:off x="5249334" y="2411541"/>
                <a:ext cx="711050" cy="39064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2A69-695D-39A3-C982-572C0AA576E8}"/>
                </a:ext>
              </a:extLst>
            </p:cNvPr>
            <p:cNvGrpSpPr/>
            <p:nvPr/>
          </p:nvGrpSpPr>
          <p:grpSpPr>
            <a:xfrm>
              <a:off x="4084864" y="1813655"/>
              <a:ext cx="2000886" cy="1649042"/>
              <a:chOff x="3852069" y="1281626"/>
              <a:chExt cx="2070683" cy="1706566"/>
            </a:xfrm>
          </p:grpSpPr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BC0A2FFD-FB77-6B72-F98C-772C96C34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069" y="1281626"/>
                <a:ext cx="2070683" cy="1706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0266D9-9C67-034F-713A-84C607529A87}"/>
                  </a:ext>
                </a:extLst>
              </p:cNvPr>
              <p:cNvSpPr/>
              <p:nvPr/>
            </p:nvSpPr>
            <p:spPr>
              <a:xfrm>
                <a:off x="4080397" y="2343945"/>
                <a:ext cx="657256" cy="3610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06742BE4-5CA6-F9FE-74C0-6CE664F8D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977" y="1813655"/>
              <a:ext cx="2000887" cy="164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E4C2601-7BB6-267E-6D21-0A2145608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04" y="3881263"/>
            <a:ext cx="1765896" cy="27661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804ADD-EFD4-9D61-10BA-5581F3151A8A}"/>
              </a:ext>
            </a:extLst>
          </p:cNvPr>
          <p:cNvSpPr/>
          <p:nvPr/>
        </p:nvSpPr>
        <p:spPr>
          <a:xfrm>
            <a:off x="483392" y="5168030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0034" y="3558552"/>
            <a:ext cx="1161318" cy="3218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98D163-5744-75C5-75EA-055345813929}"/>
              </a:ext>
            </a:extLst>
          </p:cNvPr>
          <p:cNvSpPr/>
          <p:nvPr/>
        </p:nvSpPr>
        <p:spPr>
          <a:xfrm>
            <a:off x="10604427" y="5168539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182533" y="4436533"/>
            <a:ext cx="1913467" cy="8277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</a:t>
            </a:r>
            <a:r>
              <a:rPr lang="en-US" dirty="0" err="1"/>
              <a:t>Lxy</a:t>
            </a:r>
            <a:r>
              <a:rPr lang="en-US" dirty="0"/>
              <a:t> to get multiple grafting points?</a:t>
            </a:r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8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28195A-DACB-C055-203F-6109D2AD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1" y="1325563"/>
            <a:ext cx="3435879" cy="27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E5692B-3439-FB9C-41E2-F554AE0F0C87}"/>
              </a:ext>
            </a:extLst>
          </p:cNvPr>
          <p:cNvSpPr/>
          <p:nvPr/>
        </p:nvSpPr>
        <p:spPr>
          <a:xfrm>
            <a:off x="533399" y="3311525"/>
            <a:ext cx="22013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for chi = 0 and for other </a:t>
            </a:r>
            <a:r>
              <a:rPr lang="en-US" dirty="0" err="1"/>
              <a:t>sigmas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</TotalTime>
  <Words>496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65</cp:revision>
  <dcterms:created xsi:type="dcterms:W3CDTF">2023-07-26T17:49:20Z</dcterms:created>
  <dcterms:modified xsi:type="dcterms:W3CDTF">2024-03-26T18:59:40Z</dcterms:modified>
</cp:coreProperties>
</file>