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574EA9-A31F-5964-4019-9E64239E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7" y="68788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9B6521-0EEC-AD84-3339-D7376035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3" y="687886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D7B63C-E570-6F7E-ED9F-3BA5B6BD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10" y="687885"/>
            <a:ext cx="3305623" cy="2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CC806E-F682-25D5-4169-223BD4A3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8" y="4064411"/>
            <a:ext cx="3305623" cy="2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3B3B39-A6E1-D1D1-C662-8139AA88E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3" y="3995593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7947670-A9DC-00DF-4E08-9585B895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14" y="3995593"/>
            <a:ext cx="3305626" cy="255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F5FDB-69AB-31AA-9544-4D471E45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3" y="645464"/>
            <a:ext cx="3410644" cy="263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5F46C-EA8A-F9A7-6036-C00DBF05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3" y="498286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C12A2-9AED-1E34-7B05-CC722654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0" y="564707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96EFA8-562C-808D-86B5-98BCFDA6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" y="572465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1ABB392-1A2A-CEEA-152C-0E6BD1583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" y="3765547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C261A44-0BBF-489D-2C05-C58982AB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42" y="3765546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59D771F-D35A-216F-5C3B-C0FA0D31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1" y="3765546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330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32</cp:revision>
  <dcterms:created xsi:type="dcterms:W3CDTF">2022-05-19T15:06:45Z</dcterms:created>
  <dcterms:modified xsi:type="dcterms:W3CDTF">2022-08-09T19:10:21Z</dcterms:modified>
</cp:coreProperties>
</file>