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C48C-D266-7110-AFF4-ED9B4597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3D4FA-2E55-3DA2-EB3D-B8848EEC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99B9-EB56-EDFA-8BF4-2BB40A8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74B6-5D1E-FEDE-6C64-544CAA0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2940-529A-5254-99FB-4093842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7582-6538-0D86-92E7-48CF1C8D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EF135-92A9-47B6-8055-75C37BD1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D6F7-F175-B39C-A5C1-D883C35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FF27-B189-F617-D113-15B291CE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EE40-D961-BCDF-F03E-8262158E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27530-6D54-1FE5-BFFF-FBCF84327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3F03-A8C4-91D3-10C7-C2668915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B84E-9607-9CCD-F582-7672FDB7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FA4C-98CF-380E-4B47-0745D074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BCD9-6287-D7B7-554A-9570BC6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B785-FD33-CDDB-F0C7-C2C88022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418F-EDA8-C2AA-C3DC-766E177F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0F38-840C-B92D-2FFC-46EFE36F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9222-C75C-DC74-7F97-0D1AAB6B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8C61-ABBC-C4C9-4853-3185E790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3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3AE-0A03-CE75-A15F-4E15482C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6899F-1008-50E4-2F6E-AA35C4B2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C3D9-8060-5817-FB86-10D1A22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C59-4D3E-6A40-FBD5-1DE17F1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F203-ED9E-4D35-3B52-DB628110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0727-C89E-F172-3D4B-CBBE4B2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2DB4-F529-187E-11F0-7BF913663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655D-A1B3-2161-F6A9-BD1E23A2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9D95-8D00-D1F3-EFDF-42B3560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C3C9-C8DA-2D2B-DE4D-753A73DB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104A-F541-D3B4-A4DC-5610BFFC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E784-2DDD-F43D-B5D5-0F692194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961B-1E74-0740-7815-D97BB6A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E239-D0C9-7A6A-8635-0E4A435E1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E6BD1-31AD-2BCA-6F2A-07F295C7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4E913-5422-F061-60E8-91BA4FEC4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CEDD1-4E6F-A525-9D02-EFF92573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47039-A4E0-F960-DBAB-68377E5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1F81E-A8E6-4F59-5A81-885F7F0C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4496-5A64-A9B8-0D8D-4A4E4B2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8E820-64EE-1A2F-B2C5-01A62735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54BBB-C10E-AABC-28A0-490DEEF5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D5DF4-470D-3D16-0DCF-A4F06D8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EEDC6-84E1-BCF6-06F7-7D25A7D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A7DD1-14B2-77D6-A337-67E0795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1B9A-D9F1-031C-2260-A0DC73B6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5942-1B86-DB94-CE3F-F0F50048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DA96-E040-FD87-AB2B-8DEED333F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51E9E-BF4B-337D-ECB4-1650B4F8A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5F06-0DCE-ADD7-D0DF-C92B65B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9FDD0-6CD2-798B-CDB6-11703A58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E77E-E810-581C-03E5-E6E64D59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2F24-E3B3-4A89-C4B2-2DBDED23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755B-052A-6527-E801-3595960B5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0A88-BA38-8F84-E1D8-E26A5B4B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1B00-0C90-5FEE-F086-738B6EA5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46ECD-212A-951D-29B8-09862AA1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42CF-4A1A-9129-47F6-49B943C2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AEF-37B9-141C-4E33-977D2171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5AE5-1292-5D85-660C-69E7293D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E0B6-4211-66D5-BBF9-AB5B8407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E6C2-7173-4171-8D34-4CE9F90FC50A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C343-630F-7C1C-5248-140C13225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79D6-C95A-843C-5170-68FF1617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8575-E349-4FA8-AD70-2E5CCF226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9BC-E45B-D10D-58F7-1643F0EEB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Interacting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0F0F-B808-F902-8259-0C777579B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31E-28A8-D82E-B868-A64E8C2F0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MFT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785A-C6D3-6A59-5ED8-B34C0A13B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Homopolymer charge alpha</a:t>
            </a:r>
          </a:p>
          <a:p>
            <a:r>
              <a:rPr lang="en-US" dirty="0"/>
              <a:t>Alpha = 0.5, Chi = 0.4, Nm = 200, </a:t>
            </a:r>
          </a:p>
          <a:p>
            <a:r>
              <a:rPr lang="en-US" dirty="0"/>
              <a:t>sigma = 0.05, b = 1.0, v = 4/3pi</a:t>
            </a:r>
          </a:p>
        </p:txBody>
      </p:sp>
    </p:spTree>
    <p:extLst>
      <p:ext uri="{BB962C8B-B14F-4D97-AF65-F5344CB8AC3E}">
        <p14:creationId xmlns:p14="http://schemas.microsoft.com/office/powerpoint/2010/main" val="17378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B9F7802-444C-8FEB-BB06-6921D270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75" y="406726"/>
            <a:ext cx="7257240" cy="30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38D5FE-133C-D3D8-13B2-95095420743D}"/>
              </a:ext>
            </a:extLst>
          </p:cNvPr>
          <p:cNvSpPr txBox="1"/>
          <p:nvPr/>
        </p:nvSpPr>
        <p:spPr>
          <a:xfrm>
            <a:off x="5393724" y="373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= 100 mM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AAD24C3-5576-C4DF-116F-B8E46A93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66" y="3466215"/>
            <a:ext cx="5221136" cy="33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6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C6F3B-EB9A-C56E-D71D-CA5CE1B49BE6}"/>
              </a:ext>
            </a:extLst>
          </p:cNvPr>
          <p:cNvSpPr txBox="1"/>
          <p:nvPr/>
        </p:nvSpPr>
        <p:spPr>
          <a:xfrm>
            <a:off x="5393724" y="3739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= 200 mM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8DA7F8-7E6E-A98D-09F6-38E489B4A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819" y="3607010"/>
            <a:ext cx="4685706" cy="304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68AC84-B056-F597-B58E-4CA39B5C9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45" y="406726"/>
            <a:ext cx="7592304" cy="321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8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Interacting brushes</vt:lpstr>
      <vt:lpstr>Preliminary MFT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Interacting brushes</dc:title>
  <dc:creator>Takashi Yokokura</dc:creator>
  <cp:lastModifiedBy>Takashi Yokokura</cp:lastModifiedBy>
  <cp:revision>9</cp:revision>
  <dcterms:created xsi:type="dcterms:W3CDTF">2022-10-25T23:45:58Z</dcterms:created>
  <dcterms:modified xsi:type="dcterms:W3CDTF">2022-11-02T22:52:59Z</dcterms:modified>
</cp:coreProperties>
</file>