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620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F8C598-D7C8-8EF8-7A70-CD4A68FB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440837" y="2480925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8312315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705080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097845" y="150898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1715764" y="222625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5344677" y="224061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8928067" y="23010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v2. Nearly identical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2022-07-26T19:04:22Z</dcterms:created>
  <dcterms:modified xsi:type="dcterms:W3CDTF">2022-11-02T17:53:43Z</dcterms:modified>
</cp:coreProperties>
</file>