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594088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495829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594088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85392D-EE11-A4D6-1CFE-644014E8C4FD}"/>
              </a:ext>
            </a:extLst>
          </p:cNvPr>
          <p:cNvGrpSpPr/>
          <p:nvPr/>
        </p:nvGrpSpPr>
        <p:grpSpPr>
          <a:xfrm>
            <a:off x="67353" y="1290134"/>
            <a:ext cx="3578127" cy="3060250"/>
            <a:chOff x="67353" y="1290134"/>
            <a:chExt cx="3578127" cy="3060250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" y="1642465"/>
              <a:ext cx="3578127" cy="219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933551" y="1290134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A89C16-803C-F4F3-1FA7-35998D09D41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17" y="1744267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9A0A01-9632-7474-2245-FFB3C5A22555}"/>
                </a:ext>
              </a:extLst>
            </p:cNvPr>
            <p:cNvSpPr txBox="1"/>
            <p:nvPr/>
          </p:nvSpPr>
          <p:spPr>
            <a:xfrm>
              <a:off x="2426280" y="3806294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24D197C6-7A4F-4FA9-09AF-B71CA6EC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517"/>
            <a:ext cx="3645480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D55DA5-D59C-789F-2E58-576E7406CD3A}"/>
              </a:ext>
            </a:extLst>
          </p:cNvPr>
          <p:cNvGrpSpPr/>
          <p:nvPr/>
        </p:nvGrpSpPr>
        <p:grpSpPr>
          <a:xfrm>
            <a:off x="3578127" y="1309956"/>
            <a:ext cx="3645479" cy="3040428"/>
            <a:chOff x="3556120" y="1359408"/>
            <a:chExt cx="3645479" cy="3040428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120" y="1709591"/>
              <a:ext cx="3645479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413304" y="1359408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957343-879F-BA28-8DFB-B1AF530267BD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30" y="1793719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D2798-7BF9-AD12-96B1-D4BDB757F7E0}"/>
                </a:ext>
              </a:extLst>
            </p:cNvPr>
            <p:cNvSpPr txBox="1"/>
            <p:nvPr/>
          </p:nvSpPr>
          <p:spPr>
            <a:xfrm>
              <a:off x="5993638" y="387661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102" name="Picture 30">
            <a:extLst>
              <a:ext uri="{FF2B5EF4-FFF2-40B4-BE49-F238E27FC236}">
                <a16:creationId xmlns:a16="http://schemas.microsoft.com/office/drawing/2014/main" id="{51FBA160-AE2C-8FB0-838C-6F079DAB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27" y="4470400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21DCC453-78EF-ABE3-FD7B-724B2215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606" y="4491083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9204A-3B7A-58C5-3A78-1C288F8FA9B8}"/>
              </a:ext>
            </a:extLst>
          </p:cNvPr>
          <p:cNvGrpSpPr/>
          <p:nvPr/>
        </p:nvGrpSpPr>
        <p:grpSpPr>
          <a:xfrm>
            <a:off x="7144307" y="1309956"/>
            <a:ext cx="3645478" cy="3078215"/>
            <a:chOff x="7144307" y="1309956"/>
            <a:chExt cx="3645478" cy="3078215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07" y="1676257"/>
              <a:ext cx="3645478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7951046" y="1309956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CE3A50-6B7D-D287-6982-451637CA6862}"/>
                </a:ext>
              </a:extLst>
            </p:cNvPr>
            <p:cNvCxnSpPr>
              <a:cxnSpLocks/>
            </p:cNvCxnSpPr>
            <p:nvPr/>
          </p:nvCxnSpPr>
          <p:spPr>
            <a:xfrm>
              <a:off x="9633891" y="1782054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8AA4D-7516-91B5-E171-68662267B2E8}"/>
                </a:ext>
              </a:extLst>
            </p:cNvPr>
            <p:cNvSpPr txBox="1"/>
            <p:nvPr/>
          </p:nvSpPr>
          <p:spPr>
            <a:xfrm>
              <a:off x="9559938" y="3846112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282E-3EAC-27F6-C90F-3CD02C8A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540067" cy="800128"/>
          </a:xfrm>
        </p:spPr>
        <p:txBody>
          <a:bodyPr>
            <a:normAutofit/>
          </a:bodyPr>
          <a:lstStyle/>
          <a:p>
            <a:r>
              <a:rPr lang="en-US" dirty="0"/>
              <a:t>Uneven grid + homo “polymer” (pos.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EB97D-F2A5-5424-289B-A979094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1011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homo “polymer” (neg. surf)</vt:lpstr>
      <vt:lpstr>Uneven grid + homo “polymer” (pos.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90</cp:revision>
  <dcterms:created xsi:type="dcterms:W3CDTF">2022-03-28T18:43:16Z</dcterms:created>
  <dcterms:modified xsi:type="dcterms:W3CDTF">2024-10-18T00:45:04Z</dcterms:modified>
</cp:coreProperties>
</file>