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A5D"/>
    <a:srgbClr val="521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ABB5-A49E-4670-BEE8-9BD1AC9E4D3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4E212-222A-43E8-BAAC-D094C70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7CF2-41BB-B18D-1DB6-CE4BA360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BE85-7FF5-D2A3-0668-7F670B30C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CBAF-36C7-F8E9-642A-7B5BBAD9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84A2-C779-64DE-F99B-EB3248BC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828C-4AF5-5DE3-80FB-578027D6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4EF0-3048-8500-567D-4C112E9A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D3CD3-05CE-FEC5-5343-CA1E84E2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42D2-6B4E-8457-215A-48ED0DC4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BCBC-8177-664A-7666-C2B15662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56C4-2ED6-7CD9-F4D5-6E741CD4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1A054-D128-A149-7590-97140A81F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9652A-5F20-D136-B253-F740205A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AA0D-1131-61C0-5320-32B7AC90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5731-E2CA-E825-9F2C-09169499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7E88-0797-888E-B703-1AD76E23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F2CB-9956-919A-C054-88572808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F1BC-E8C8-AE32-70D2-A0FE3A54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389B-42A0-1B1A-EA86-4B46E780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AC0E-3668-A27C-09E3-A03DBD53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014D-3498-AB1E-547F-23A44F54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070B-E2A7-2483-4F0B-A826048D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2F45B-BF55-F4F5-1927-ED12B22E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6C23-4F31-0CC2-77A6-CA085BDA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5C40-3D42-A9B9-4B60-93F1D2BD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0591-B87D-184D-B302-085ECCE8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3A8E-BB24-48AA-0344-CF152078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1101-62DF-B2AC-9555-968387B0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6536-7441-E807-F507-C0845786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DC0F2-3F5E-EA27-485D-B8423D8A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9077-5753-B738-8F3E-F96C6C76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C773C-FF6F-6AC7-BB4A-41FDEB0B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7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5018-79DA-1D87-2CE9-029E9EF6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FE94F-520A-324F-6FA6-6C49231F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0B83-7D05-7E11-5598-A23BC511E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367BC-0764-539C-A83D-F34F6DA74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AEE08-B2AB-7DF8-DD3A-BBA0D7809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FAC1B-EA9D-ABA0-5926-122F0CD1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8AD24-9C2E-98FB-A7D2-0C163FA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430EA-B74D-1160-1DD7-F8423EE1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0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DEE7-8090-70B7-35CD-D320E9EF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40BFE-88FE-6015-7DE2-D9D700F1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8E73-E3E1-966C-79D5-F9294733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3B559-08F2-3CFE-53AE-B25BD6EF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77333-8030-7634-025B-3622569A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0B9C7-1EC1-3EF0-EE4B-46DF1C60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21101-6468-38EF-29D5-4E7105D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00F0-8B1F-00AB-E9BB-692B48B7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8CEC-29B1-1821-B1F0-23BC4102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905AC-FB25-740C-93EB-99E5ED2B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486B-7525-5672-F27F-6A937B46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C565-0E25-E5DE-2064-74F3AC5A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4C72E-EE7A-CAE0-7219-713ABD19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EA6A-9B71-3796-5CB8-A4B117A6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90BCF-4CE1-74B2-FFF4-41F66BBCC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6011-1F24-E71A-E438-57F8C70E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2EB0C-6C01-19A7-2241-638F360C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9CC55-EDC1-B3E0-548C-5275934E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FDC4F-9D57-0580-910D-F6153B3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5914E-5302-7419-1645-1A9458B3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7903C-7D2F-1FE9-1AF9-0CE2168E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0BF3-B26D-4942-8551-1F5160C2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BB7F-37A8-345A-1F6B-FC53827E7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2728-FD98-6DFB-0D46-4B09A4E4B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F63ED5-E54A-C7B8-638C-BF003400DC7F}"/>
              </a:ext>
            </a:extLst>
          </p:cNvPr>
          <p:cNvSpPr txBox="1"/>
          <p:nvPr/>
        </p:nvSpPr>
        <p:spPr>
          <a:xfrm>
            <a:off x="171450" y="142875"/>
            <a:ext cx="11753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GCWYMSEFTSMSTHIKVKSEEKIKVVEKSEKETVIVEEQTEEIQVTEEVTEEEDKEAQGEEEEEAEEGGEEAATTSPPAEEAAsPEKETKSPVKEEAKsPAEAKsPAEAKsPAEAKsPAEVKsPAVAKsPAEVKsPAEVKsPAEAKsPAEAKsPAEVKsPATVKsPGEAKsPAEAKsPAEVKsPVEAKsPAEAKsPAsVKsPGEAKsPAEAKsPAEVKsPATVKsPVEAKsPAEVKsPVTVKsPAEAKsPVEVKsPAsVKsPSEAKsPAGAKsPAEAKsPVVAKsPAEAKsPAEAKPPAEAKsPAEAKsPAEAKsPAEAKsPAEAKsPVEVKsPEKAKSPVKEGAKsLAEAKsPEKAKsPVKEEIKPPAEVKsPEKAKsPMKEEAKsPEKAKTLDVKsPEAKtPAKEEAKRPADIRsPEQVKsPAKEEAKsPEKEETRTEKVAPKKEEVKsPVEEVKAKEPPKKVEEEKTPATPKTEVKESKKDEAPKEAQKPKAEEKEPLTEKPKDsPGEAKKEEAKEKKAAAPEEETPAKLGVKEEAKPKEKAEDAKAKEPSKPSEKEKPKKEEVPAAPEKKDTKEEKTTESKKPEEKPKMEAKAKEEDKGLPQEPSKPKTEKAEKSSSTDQKDSQPSEKAPEDKLLEHHHHHH</a:t>
            </a:r>
          </a:p>
        </p:txBody>
      </p:sp>
      <p:pic>
        <p:nvPicPr>
          <p:cNvPr id="1026" name="Picture 2" descr="Perceptually Uniform Sequential colormaps">
            <a:extLst>
              <a:ext uri="{FF2B5EF4-FFF2-40B4-BE49-F238E27FC236}">
                <a16:creationId xmlns:a16="http://schemas.microsoft.com/office/drawing/2014/main" id="{0E98E09D-D71B-2A4D-1DA6-62F8D89CE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2" t="62500" b="22971"/>
          <a:stretch/>
        </p:blipFill>
        <p:spPr bwMode="auto">
          <a:xfrm>
            <a:off x="516999" y="923738"/>
            <a:ext cx="11170724" cy="4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847B0FE-7A87-429C-EC52-4AC4CED9EB05}"/>
              </a:ext>
            </a:extLst>
          </p:cNvPr>
          <p:cNvGrpSpPr/>
          <p:nvPr/>
        </p:nvGrpSpPr>
        <p:grpSpPr>
          <a:xfrm>
            <a:off x="3823700" y="2297497"/>
            <a:ext cx="1706880" cy="1578623"/>
            <a:chOff x="3401192" y="3639402"/>
            <a:chExt cx="1706880" cy="157862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67E039-621C-767A-F9D7-D3D2B56EC3D9}"/>
                </a:ext>
              </a:extLst>
            </p:cNvPr>
            <p:cNvSpPr/>
            <p:nvPr/>
          </p:nvSpPr>
          <p:spPr>
            <a:xfrm>
              <a:off x="3600671" y="3895255"/>
              <a:ext cx="287099" cy="1220521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0 w 401950"/>
                <a:gd name="connsiteY0" fmla="*/ 1220521 h 1220521"/>
                <a:gd name="connsiteX1" fmla="*/ 354325 w 401950"/>
                <a:gd name="connsiteY1" fmla="*/ 985571 h 1220521"/>
                <a:gd name="connsiteX2" fmla="*/ 30475 w 401950"/>
                <a:gd name="connsiteY2" fmla="*/ 556946 h 1220521"/>
                <a:gd name="connsiteX3" fmla="*/ 249550 w 401950"/>
                <a:gd name="connsiteY3" fmla="*/ 337871 h 1220521"/>
                <a:gd name="connsiteX4" fmla="*/ 182875 w 401950"/>
                <a:gd name="connsiteY4" fmla="*/ 4496 h 1220521"/>
                <a:gd name="connsiteX5" fmla="*/ 401950 w 401950"/>
                <a:gd name="connsiteY5" fmla="*/ 175946 h 1220521"/>
                <a:gd name="connsiteX0" fmla="*/ 62 w 402012"/>
                <a:gd name="connsiteY0" fmla="*/ 1220521 h 1220521"/>
                <a:gd name="connsiteX1" fmla="*/ 354387 w 402012"/>
                <a:gd name="connsiteY1" fmla="*/ 985571 h 1220521"/>
                <a:gd name="connsiteX2" fmla="*/ 30537 w 402012"/>
                <a:gd name="connsiteY2" fmla="*/ 556946 h 1220521"/>
                <a:gd name="connsiteX3" fmla="*/ 249612 w 402012"/>
                <a:gd name="connsiteY3" fmla="*/ 337871 h 1220521"/>
                <a:gd name="connsiteX4" fmla="*/ 182937 w 402012"/>
                <a:gd name="connsiteY4" fmla="*/ 4496 h 1220521"/>
                <a:gd name="connsiteX5" fmla="*/ 402012 w 402012"/>
                <a:gd name="connsiteY5" fmla="*/ 175946 h 1220521"/>
                <a:gd name="connsiteX0" fmla="*/ 65 w 402015"/>
                <a:gd name="connsiteY0" fmla="*/ 1220521 h 1220521"/>
                <a:gd name="connsiteX1" fmla="*/ 336607 w 402015"/>
                <a:gd name="connsiteY1" fmla="*/ 931596 h 1220521"/>
                <a:gd name="connsiteX2" fmla="*/ 30540 w 402015"/>
                <a:gd name="connsiteY2" fmla="*/ 556946 h 1220521"/>
                <a:gd name="connsiteX3" fmla="*/ 249615 w 402015"/>
                <a:gd name="connsiteY3" fmla="*/ 337871 h 1220521"/>
                <a:gd name="connsiteX4" fmla="*/ 182940 w 402015"/>
                <a:gd name="connsiteY4" fmla="*/ 4496 h 1220521"/>
                <a:gd name="connsiteX5" fmla="*/ 402015 w 402015"/>
                <a:gd name="connsiteY5" fmla="*/ 175946 h 122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015" h="1220521">
                  <a:moveTo>
                    <a:pt x="65" y="1220521"/>
                  </a:moveTo>
                  <a:cubicBezTo>
                    <a:pt x="-5369" y="1049071"/>
                    <a:pt x="331528" y="1042192"/>
                    <a:pt x="336607" y="931596"/>
                  </a:cubicBezTo>
                  <a:cubicBezTo>
                    <a:pt x="341686" y="821000"/>
                    <a:pt x="45039" y="655900"/>
                    <a:pt x="30540" y="556946"/>
                  </a:cubicBezTo>
                  <a:cubicBezTo>
                    <a:pt x="16041" y="457992"/>
                    <a:pt x="224215" y="429946"/>
                    <a:pt x="249615" y="337871"/>
                  </a:cubicBezTo>
                  <a:cubicBezTo>
                    <a:pt x="275015" y="245796"/>
                    <a:pt x="157540" y="31483"/>
                    <a:pt x="182940" y="4496"/>
                  </a:cubicBezTo>
                  <a:cubicBezTo>
                    <a:pt x="208340" y="-22492"/>
                    <a:pt x="305177" y="76727"/>
                    <a:pt x="402015" y="175946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0ED561-A684-6AC5-B11F-E443E23D9F49}"/>
                </a:ext>
              </a:extLst>
            </p:cNvPr>
            <p:cNvSpPr/>
            <p:nvPr/>
          </p:nvSpPr>
          <p:spPr>
            <a:xfrm flipH="1">
              <a:off x="4565452" y="3763226"/>
              <a:ext cx="362655" cy="1352550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73025 w 428625"/>
                <a:gd name="connsiteY2" fmla="*/ 80459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51906 w 480531"/>
                <a:gd name="connsiteY0" fmla="*/ 1223696 h 1223696"/>
                <a:gd name="connsiteX1" fmla="*/ 432906 w 480531"/>
                <a:gd name="connsiteY1" fmla="*/ 985571 h 1223696"/>
                <a:gd name="connsiteX2" fmla="*/ 124931 w 480531"/>
                <a:gd name="connsiteY2" fmla="*/ 804596 h 1223696"/>
                <a:gd name="connsiteX3" fmla="*/ 4281 w 480531"/>
                <a:gd name="connsiteY3" fmla="*/ 487096 h 1223696"/>
                <a:gd name="connsiteX4" fmla="*/ 261456 w 480531"/>
                <a:gd name="connsiteY4" fmla="*/ 4496 h 1223696"/>
                <a:gd name="connsiteX5" fmla="*/ 480531 w 480531"/>
                <a:gd name="connsiteY5" fmla="*/ 175946 h 1223696"/>
                <a:gd name="connsiteX0" fmla="*/ 53689 w 482314"/>
                <a:gd name="connsiteY0" fmla="*/ 1060814 h 1060814"/>
                <a:gd name="connsiteX1" fmla="*/ 434689 w 482314"/>
                <a:gd name="connsiteY1" fmla="*/ 822689 h 1060814"/>
                <a:gd name="connsiteX2" fmla="*/ 126714 w 482314"/>
                <a:gd name="connsiteY2" fmla="*/ 641714 h 1060814"/>
                <a:gd name="connsiteX3" fmla="*/ 6064 w 482314"/>
                <a:gd name="connsiteY3" fmla="*/ 324214 h 1060814"/>
                <a:gd name="connsiteX4" fmla="*/ 298164 w 482314"/>
                <a:gd name="connsiteY4" fmla="*/ 438514 h 1060814"/>
                <a:gd name="connsiteX5" fmla="*/ 482314 w 482314"/>
                <a:gd name="connsiteY5" fmla="*/ 13064 h 1060814"/>
                <a:gd name="connsiteX0" fmla="*/ 53689 w 435120"/>
                <a:gd name="connsiteY0" fmla="*/ 1185420 h 1185420"/>
                <a:gd name="connsiteX1" fmla="*/ 434689 w 435120"/>
                <a:gd name="connsiteY1" fmla="*/ 947295 h 1185420"/>
                <a:gd name="connsiteX2" fmla="*/ 126714 w 435120"/>
                <a:gd name="connsiteY2" fmla="*/ 766320 h 1185420"/>
                <a:gd name="connsiteX3" fmla="*/ 6064 w 435120"/>
                <a:gd name="connsiteY3" fmla="*/ 448820 h 1185420"/>
                <a:gd name="connsiteX4" fmla="*/ 298164 w 435120"/>
                <a:gd name="connsiteY4" fmla="*/ 563120 h 1185420"/>
                <a:gd name="connsiteX5" fmla="*/ 234664 w 435120"/>
                <a:gd name="connsiteY5" fmla="*/ 10670 h 1185420"/>
                <a:gd name="connsiteX0" fmla="*/ 53689 w 435120"/>
                <a:gd name="connsiteY0" fmla="*/ 1174750 h 1174750"/>
                <a:gd name="connsiteX1" fmla="*/ 434689 w 435120"/>
                <a:gd name="connsiteY1" fmla="*/ 936625 h 1174750"/>
                <a:gd name="connsiteX2" fmla="*/ 126714 w 435120"/>
                <a:gd name="connsiteY2" fmla="*/ 755650 h 1174750"/>
                <a:gd name="connsiteX3" fmla="*/ 6064 w 435120"/>
                <a:gd name="connsiteY3" fmla="*/ 438150 h 1174750"/>
                <a:gd name="connsiteX4" fmla="*/ 298164 w 435120"/>
                <a:gd name="connsiteY4" fmla="*/ 552450 h 1174750"/>
                <a:gd name="connsiteX5" fmla="*/ 234664 w 435120"/>
                <a:gd name="connsiteY5" fmla="*/ 0 h 117475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68580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201862 w 583293"/>
                <a:gd name="connsiteY0" fmla="*/ 1308100 h 1308100"/>
                <a:gd name="connsiteX1" fmla="*/ 582862 w 583293"/>
                <a:gd name="connsiteY1" fmla="*/ 1069975 h 1308100"/>
                <a:gd name="connsiteX2" fmla="*/ 274887 w 583293"/>
                <a:gd name="connsiteY2" fmla="*/ 889000 h 1308100"/>
                <a:gd name="connsiteX3" fmla="*/ 154237 w 583293"/>
                <a:gd name="connsiteY3" fmla="*/ 571500 h 1308100"/>
                <a:gd name="connsiteX4" fmla="*/ 19538 w 583293"/>
                <a:gd name="connsiteY4" fmla="*/ 450850 h 1308100"/>
                <a:gd name="connsiteX5" fmla="*/ 274887 w 583293"/>
                <a:gd name="connsiteY5" fmla="*/ 0 h 1308100"/>
                <a:gd name="connsiteX0" fmla="*/ 200780 w 582206"/>
                <a:gd name="connsiteY0" fmla="*/ 1308100 h 1308100"/>
                <a:gd name="connsiteX1" fmla="*/ 581780 w 582206"/>
                <a:gd name="connsiteY1" fmla="*/ 1069975 h 1308100"/>
                <a:gd name="connsiteX2" fmla="*/ 273805 w 582206"/>
                <a:gd name="connsiteY2" fmla="*/ 889000 h 1308100"/>
                <a:gd name="connsiteX3" fmla="*/ 166493 w 582206"/>
                <a:gd name="connsiteY3" fmla="*/ 676275 h 1308100"/>
                <a:gd name="connsiteX4" fmla="*/ 18456 w 582206"/>
                <a:gd name="connsiteY4" fmla="*/ 450850 h 1308100"/>
                <a:gd name="connsiteX5" fmla="*/ 273805 w 582206"/>
                <a:gd name="connsiteY5" fmla="*/ 0 h 1308100"/>
                <a:gd name="connsiteX0" fmla="*/ 204947 w 586387"/>
                <a:gd name="connsiteY0" fmla="*/ 1308100 h 1308100"/>
                <a:gd name="connsiteX1" fmla="*/ 585947 w 586387"/>
                <a:gd name="connsiteY1" fmla="*/ 1069975 h 1308100"/>
                <a:gd name="connsiteX2" fmla="*/ 277972 w 586387"/>
                <a:gd name="connsiteY2" fmla="*/ 889000 h 1308100"/>
                <a:gd name="connsiteX3" fmla="*/ 126201 w 586387"/>
                <a:gd name="connsiteY3" fmla="*/ 685800 h 1308100"/>
                <a:gd name="connsiteX4" fmla="*/ 22623 w 586387"/>
                <a:gd name="connsiteY4" fmla="*/ 450850 h 1308100"/>
                <a:gd name="connsiteX5" fmla="*/ 277972 w 586387"/>
                <a:gd name="connsiteY5" fmla="*/ 0 h 1308100"/>
                <a:gd name="connsiteX0" fmla="*/ 204947 w 586387"/>
                <a:gd name="connsiteY0" fmla="*/ 1323975 h 1323975"/>
                <a:gd name="connsiteX1" fmla="*/ 585947 w 586387"/>
                <a:gd name="connsiteY1" fmla="*/ 1085850 h 1323975"/>
                <a:gd name="connsiteX2" fmla="*/ 277972 w 586387"/>
                <a:gd name="connsiteY2" fmla="*/ 904875 h 1323975"/>
                <a:gd name="connsiteX3" fmla="*/ 126201 w 586387"/>
                <a:gd name="connsiteY3" fmla="*/ 701675 h 1323975"/>
                <a:gd name="connsiteX4" fmla="*/ 22623 w 586387"/>
                <a:gd name="connsiteY4" fmla="*/ 466725 h 1323975"/>
                <a:gd name="connsiteX5" fmla="*/ 340214 w 586387"/>
                <a:gd name="connsiteY5" fmla="*/ 0 h 1323975"/>
                <a:gd name="connsiteX0" fmla="*/ 126371 w 507811"/>
                <a:gd name="connsiteY0" fmla="*/ 1323975 h 1323975"/>
                <a:gd name="connsiteX1" fmla="*/ 507371 w 507811"/>
                <a:gd name="connsiteY1" fmla="*/ 1085850 h 1323975"/>
                <a:gd name="connsiteX2" fmla="*/ 199396 w 507811"/>
                <a:gd name="connsiteY2" fmla="*/ 904875 h 1323975"/>
                <a:gd name="connsiteX3" fmla="*/ 47625 w 507811"/>
                <a:gd name="connsiteY3" fmla="*/ 701675 h 1323975"/>
                <a:gd name="connsiteX4" fmla="*/ 37409 w 507811"/>
                <a:gd name="connsiteY4" fmla="*/ 482600 h 1323975"/>
                <a:gd name="connsiteX5" fmla="*/ 261638 w 507811"/>
                <a:gd name="connsiteY5" fmla="*/ 0 h 1323975"/>
                <a:gd name="connsiteX0" fmla="*/ 126371 w 507811"/>
                <a:gd name="connsiteY0" fmla="*/ 1336675 h 1336675"/>
                <a:gd name="connsiteX1" fmla="*/ 507371 w 507811"/>
                <a:gd name="connsiteY1" fmla="*/ 1098550 h 1336675"/>
                <a:gd name="connsiteX2" fmla="*/ 199396 w 507811"/>
                <a:gd name="connsiteY2" fmla="*/ 917575 h 1336675"/>
                <a:gd name="connsiteX3" fmla="*/ 47625 w 507811"/>
                <a:gd name="connsiteY3" fmla="*/ 714375 h 1336675"/>
                <a:gd name="connsiteX4" fmla="*/ 37409 w 507811"/>
                <a:gd name="connsiteY4" fmla="*/ 495300 h 1336675"/>
                <a:gd name="connsiteX5" fmla="*/ 177168 w 507811"/>
                <a:gd name="connsiteY5" fmla="*/ 0 h 1336675"/>
                <a:gd name="connsiteX0" fmla="*/ 126371 w 507811"/>
                <a:gd name="connsiteY0" fmla="*/ 1352550 h 1352550"/>
                <a:gd name="connsiteX1" fmla="*/ 507371 w 507811"/>
                <a:gd name="connsiteY1" fmla="*/ 1114425 h 1352550"/>
                <a:gd name="connsiteX2" fmla="*/ 199396 w 507811"/>
                <a:gd name="connsiteY2" fmla="*/ 933450 h 1352550"/>
                <a:gd name="connsiteX3" fmla="*/ 47625 w 507811"/>
                <a:gd name="connsiteY3" fmla="*/ 730250 h 1352550"/>
                <a:gd name="connsiteX4" fmla="*/ 37409 w 507811"/>
                <a:gd name="connsiteY4" fmla="*/ 511175 h 1352550"/>
                <a:gd name="connsiteX5" fmla="*/ 110480 w 507811"/>
                <a:gd name="connsiteY5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811" h="1352550">
                  <a:moveTo>
                    <a:pt x="126371" y="1352550"/>
                  </a:moveTo>
                  <a:cubicBezTo>
                    <a:pt x="134275" y="1133475"/>
                    <a:pt x="495200" y="1184275"/>
                    <a:pt x="507371" y="1114425"/>
                  </a:cubicBezTo>
                  <a:cubicBezTo>
                    <a:pt x="519542" y="1044575"/>
                    <a:pt x="276020" y="997479"/>
                    <a:pt x="199396" y="933450"/>
                  </a:cubicBezTo>
                  <a:cubicBezTo>
                    <a:pt x="122772" y="869421"/>
                    <a:pt x="74623" y="800629"/>
                    <a:pt x="47625" y="730250"/>
                  </a:cubicBezTo>
                  <a:cubicBezTo>
                    <a:pt x="20627" y="659871"/>
                    <a:pt x="-38791" y="568325"/>
                    <a:pt x="37409" y="511175"/>
                  </a:cubicBezTo>
                  <a:cubicBezTo>
                    <a:pt x="119959" y="428625"/>
                    <a:pt x="364480" y="285750"/>
                    <a:pt x="11048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2710D8-84E7-3D2D-7293-2BFBB16ADC27}"/>
                </a:ext>
              </a:extLst>
            </p:cNvPr>
            <p:cNvSpPr/>
            <p:nvPr/>
          </p:nvSpPr>
          <p:spPr>
            <a:xfrm flipH="1">
              <a:off x="4270539" y="3909227"/>
              <a:ext cx="450292" cy="1216050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44727 w 473352"/>
                <a:gd name="connsiteY0" fmla="*/ 1223696 h 1223696"/>
                <a:gd name="connsiteX1" fmla="*/ 277 w 473352"/>
                <a:gd name="connsiteY1" fmla="*/ 820471 h 1223696"/>
                <a:gd name="connsiteX2" fmla="*/ 101877 w 473352"/>
                <a:gd name="connsiteY2" fmla="*/ 556946 h 1223696"/>
                <a:gd name="connsiteX3" fmla="*/ 320952 w 473352"/>
                <a:gd name="connsiteY3" fmla="*/ 337871 h 1223696"/>
                <a:gd name="connsiteX4" fmla="*/ 254277 w 473352"/>
                <a:gd name="connsiteY4" fmla="*/ 4496 h 1223696"/>
                <a:gd name="connsiteX5" fmla="*/ 473352 w 473352"/>
                <a:gd name="connsiteY5" fmla="*/ 175946 h 1223696"/>
                <a:gd name="connsiteX0" fmla="*/ 44727 w 473352"/>
                <a:gd name="connsiteY0" fmla="*/ 1223696 h 1223696"/>
                <a:gd name="connsiteX1" fmla="*/ 277 w 473352"/>
                <a:gd name="connsiteY1" fmla="*/ 820471 h 1223696"/>
                <a:gd name="connsiteX2" fmla="*/ 101877 w 473352"/>
                <a:gd name="connsiteY2" fmla="*/ 556946 h 1223696"/>
                <a:gd name="connsiteX3" fmla="*/ 41552 w 473352"/>
                <a:gd name="connsiteY3" fmla="*/ 274371 h 1223696"/>
                <a:gd name="connsiteX4" fmla="*/ 254277 w 473352"/>
                <a:gd name="connsiteY4" fmla="*/ 4496 h 1223696"/>
                <a:gd name="connsiteX5" fmla="*/ 473352 w 473352"/>
                <a:gd name="connsiteY5" fmla="*/ 175946 h 1223696"/>
                <a:gd name="connsiteX0" fmla="*/ 45610 w 474235"/>
                <a:gd name="connsiteY0" fmla="*/ 1223696 h 1223696"/>
                <a:gd name="connsiteX1" fmla="*/ 1160 w 474235"/>
                <a:gd name="connsiteY1" fmla="*/ 820471 h 1223696"/>
                <a:gd name="connsiteX2" fmla="*/ 166260 w 474235"/>
                <a:gd name="connsiteY2" fmla="*/ 563296 h 1223696"/>
                <a:gd name="connsiteX3" fmla="*/ 42435 w 474235"/>
                <a:gd name="connsiteY3" fmla="*/ 274371 h 1223696"/>
                <a:gd name="connsiteX4" fmla="*/ 255160 w 474235"/>
                <a:gd name="connsiteY4" fmla="*/ 4496 h 1223696"/>
                <a:gd name="connsiteX5" fmla="*/ 474235 w 474235"/>
                <a:gd name="connsiteY5" fmla="*/ 175946 h 1223696"/>
                <a:gd name="connsiteX0" fmla="*/ 45610 w 474235"/>
                <a:gd name="connsiteY0" fmla="*/ 1199415 h 1199415"/>
                <a:gd name="connsiteX1" fmla="*/ 1160 w 474235"/>
                <a:gd name="connsiteY1" fmla="*/ 796190 h 1199415"/>
                <a:gd name="connsiteX2" fmla="*/ 166260 w 474235"/>
                <a:gd name="connsiteY2" fmla="*/ 539015 h 1199415"/>
                <a:gd name="connsiteX3" fmla="*/ 42435 w 474235"/>
                <a:gd name="connsiteY3" fmla="*/ 250090 h 1199415"/>
                <a:gd name="connsiteX4" fmla="*/ 204360 w 474235"/>
                <a:gd name="connsiteY4" fmla="*/ 5615 h 1199415"/>
                <a:gd name="connsiteX5" fmla="*/ 474235 w 474235"/>
                <a:gd name="connsiteY5" fmla="*/ 151665 h 1199415"/>
                <a:gd name="connsiteX0" fmla="*/ 45610 w 474235"/>
                <a:gd name="connsiteY0" fmla="*/ 1205932 h 1205932"/>
                <a:gd name="connsiteX1" fmla="*/ 1160 w 474235"/>
                <a:gd name="connsiteY1" fmla="*/ 802707 h 1205932"/>
                <a:gd name="connsiteX2" fmla="*/ 166260 w 474235"/>
                <a:gd name="connsiteY2" fmla="*/ 545532 h 1205932"/>
                <a:gd name="connsiteX3" fmla="*/ 42435 w 474235"/>
                <a:gd name="connsiteY3" fmla="*/ 256607 h 1205932"/>
                <a:gd name="connsiteX4" fmla="*/ 204360 w 474235"/>
                <a:gd name="connsiteY4" fmla="*/ 12132 h 1205932"/>
                <a:gd name="connsiteX5" fmla="*/ 474235 w 474235"/>
                <a:gd name="connsiteY5" fmla="*/ 158182 h 1205932"/>
                <a:gd name="connsiteX0" fmla="*/ 45610 w 474235"/>
                <a:gd name="connsiteY0" fmla="*/ 1223516 h 1223516"/>
                <a:gd name="connsiteX1" fmla="*/ 1160 w 474235"/>
                <a:gd name="connsiteY1" fmla="*/ 820291 h 1223516"/>
                <a:gd name="connsiteX2" fmla="*/ 166260 w 474235"/>
                <a:gd name="connsiteY2" fmla="*/ 563116 h 1223516"/>
                <a:gd name="connsiteX3" fmla="*/ 42435 w 474235"/>
                <a:gd name="connsiteY3" fmla="*/ 274191 h 1223516"/>
                <a:gd name="connsiteX4" fmla="*/ 115460 w 474235"/>
                <a:gd name="connsiteY4" fmla="*/ 10666 h 1223516"/>
                <a:gd name="connsiteX5" fmla="*/ 474235 w 474235"/>
                <a:gd name="connsiteY5" fmla="*/ 175766 h 1223516"/>
                <a:gd name="connsiteX0" fmla="*/ 45610 w 474235"/>
                <a:gd name="connsiteY0" fmla="*/ 1223516 h 1223516"/>
                <a:gd name="connsiteX1" fmla="*/ 1160 w 474235"/>
                <a:gd name="connsiteY1" fmla="*/ 820291 h 1223516"/>
                <a:gd name="connsiteX2" fmla="*/ 166260 w 474235"/>
                <a:gd name="connsiteY2" fmla="*/ 563116 h 1223516"/>
                <a:gd name="connsiteX3" fmla="*/ 42435 w 474235"/>
                <a:gd name="connsiteY3" fmla="*/ 274191 h 1223516"/>
                <a:gd name="connsiteX4" fmla="*/ 115460 w 474235"/>
                <a:gd name="connsiteY4" fmla="*/ 10666 h 1223516"/>
                <a:gd name="connsiteX5" fmla="*/ 474235 w 474235"/>
                <a:gd name="connsiteY5" fmla="*/ 175766 h 1223516"/>
                <a:gd name="connsiteX0" fmla="*/ 163645 w 592270"/>
                <a:gd name="connsiteY0" fmla="*/ 1223516 h 1223516"/>
                <a:gd name="connsiteX1" fmla="*/ 119195 w 592270"/>
                <a:gd name="connsiteY1" fmla="*/ 820291 h 1223516"/>
                <a:gd name="connsiteX2" fmla="*/ 284295 w 592270"/>
                <a:gd name="connsiteY2" fmla="*/ 563116 h 1223516"/>
                <a:gd name="connsiteX3" fmla="*/ 420 w 592270"/>
                <a:gd name="connsiteY3" fmla="*/ 292460 h 1223516"/>
                <a:gd name="connsiteX4" fmla="*/ 233495 w 592270"/>
                <a:gd name="connsiteY4" fmla="*/ 10666 h 1223516"/>
                <a:gd name="connsiteX5" fmla="*/ 592270 w 592270"/>
                <a:gd name="connsiteY5" fmla="*/ 175766 h 1223516"/>
                <a:gd name="connsiteX0" fmla="*/ 163308 w 591933"/>
                <a:gd name="connsiteY0" fmla="*/ 1174212 h 1174212"/>
                <a:gd name="connsiteX1" fmla="*/ 118858 w 591933"/>
                <a:gd name="connsiteY1" fmla="*/ 770987 h 1174212"/>
                <a:gd name="connsiteX2" fmla="*/ 283958 w 591933"/>
                <a:gd name="connsiteY2" fmla="*/ 513812 h 1174212"/>
                <a:gd name="connsiteX3" fmla="*/ 83 w 591933"/>
                <a:gd name="connsiteY3" fmla="*/ 243156 h 1174212"/>
                <a:gd name="connsiteX4" fmla="*/ 259833 w 591933"/>
                <a:gd name="connsiteY4" fmla="*/ 16167 h 1174212"/>
                <a:gd name="connsiteX5" fmla="*/ 591933 w 591933"/>
                <a:gd name="connsiteY5" fmla="*/ 126462 h 1174212"/>
                <a:gd name="connsiteX0" fmla="*/ 163308 w 698633"/>
                <a:gd name="connsiteY0" fmla="*/ 1166155 h 1166155"/>
                <a:gd name="connsiteX1" fmla="*/ 118858 w 698633"/>
                <a:gd name="connsiteY1" fmla="*/ 762930 h 1166155"/>
                <a:gd name="connsiteX2" fmla="*/ 283958 w 698633"/>
                <a:gd name="connsiteY2" fmla="*/ 505755 h 1166155"/>
                <a:gd name="connsiteX3" fmla="*/ 83 w 698633"/>
                <a:gd name="connsiteY3" fmla="*/ 235099 h 1166155"/>
                <a:gd name="connsiteX4" fmla="*/ 259833 w 698633"/>
                <a:gd name="connsiteY4" fmla="*/ 8110 h 1166155"/>
                <a:gd name="connsiteX5" fmla="*/ 698633 w 698633"/>
                <a:gd name="connsiteY5" fmla="*/ 221926 h 1166155"/>
                <a:gd name="connsiteX0" fmla="*/ 163308 w 698633"/>
                <a:gd name="connsiteY0" fmla="*/ 1166155 h 1166155"/>
                <a:gd name="connsiteX1" fmla="*/ 118858 w 698633"/>
                <a:gd name="connsiteY1" fmla="*/ 762930 h 1166155"/>
                <a:gd name="connsiteX2" fmla="*/ 283958 w 698633"/>
                <a:gd name="connsiteY2" fmla="*/ 505755 h 1166155"/>
                <a:gd name="connsiteX3" fmla="*/ 83 w 698633"/>
                <a:gd name="connsiteY3" fmla="*/ 235099 h 1166155"/>
                <a:gd name="connsiteX4" fmla="*/ 259833 w 698633"/>
                <a:gd name="connsiteY4" fmla="*/ 8110 h 1166155"/>
                <a:gd name="connsiteX5" fmla="*/ 698633 w 698633"/>
                <a:gd name="connsiteY5" fmla="*/ 221926 h 1166155"/>
                <a:gd name="connsiteX0" fmla="*/ 163308 w 698633"/>
                <a:gd name="connsiteY0" fmla="*/ 1166155 h 1166155"/>
                <a:gd name="connsiteX1" fmla="*/ 64672 w 698633"/>
                <a:gd name="connsiteY1" fmla="*/ 811646 h 1166155"/>
                <a:gd name="connsiteX2" fmla="*/ 283958 w 698633"/>
                <a:gd name="connsiteY2" fmla="*/ 505755 h 1166155"/>
                <a:gd name="connsiteX3" fmla="*/ 83 w 698633"/>
                <a:gd name="connsiteY3" fmla="*/ 235099 h 1166155"/>
                <a:gd name="connsiteX4" fmla="*/ 259833 w 698633"/>
                <a:gd name="connsiteY4" fmla="*/ 8110 h 1166155"/>
                <a:gd name="connsiteX5" fmla="*/ 698633 w 698633"/>
                <a:gd name="connsiteY5" fmla="*/ 221926 h 116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633" h="1166155">
                  <a:moveTo>
                    <a:pt x="163308" y="1166155"/>
                  </a:moveTo>
                  <a:cubicBezTo>
                    <a:pt x="166781" y="1026537"/>
                    <a:pt x="44564" y="921713"/>
                    <a:pt x="64672" y="811646"/>
                  </a:cubicBezTo>
                  <a:cubicBezTo>
                    <a:pt x="84780" y="701579"/>
                    <a:pt x="294723" y="601846"/>
                    <a:pt x="283958" y="505755"/>
                  </a:cubicBezTo>
                  <a:cubicBezTo>
                    <a:pt x="273193" y="409664"/>
                    <a:pt x="4104" y="318040"/>
                    <a:pt x="83" y="235099"/>
                  </a:cubicBezTo>
                  <a:cubicBezTo>
                    <a:pt x="-3938" y="152158"/>
                    <a:pt x="139183" y="47797"/>
                    <a:pt x="259833" y="8110"/>
                  </a:cubicBezTo>
                  <a:cubicBezTo>
                    <a:pt x="424933" y="-37928"/>
                    <a:pt x="601795" y="122707"/>
                    <a:pt x="698633" y="221926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5837D0-E57B-8C83-DC36-185E00C07236}"/>
                </a:ext>
              </a:extLst>
            </p:cNvPr>
            <p:cNvSpPr/>
            <p:nvPr/>
          </p:nvSpPr>
          <p:spPr>
            <a:xfrm rot="10477160">
              <a:off x="3889915" y="3691348"/>
              <a:ext cx="399080" cy="1429847"/>
            </a:xfrm>
            <a:custGeom>
              <a:avLst/>
              <a:gdLst>
                <a:gd name="connsiteX0" fmla="*/ 215975 w 613411"/>
                <a:gd name="connsiteY0" fmla="*/ 958850 h 980984"/>
                <a:gd name="connsiteX1" fmla="*/ 431875 w 613411"/>
                <a:gd name="connsiteY1" fmla="*/ 977900 h 980984"/>
                <a:gd name="connsiteX2" fmla="*/ 596975 w 613411"/>
                <a:gd name="connsiteY2" fmla="*/ 901700 h 980984"/>
                <a:gd name="connsiteX3" fmla="*/ 12775 w 613411"/>
                <a:gd name="connsiteY3" fmla="*/ 819150 h 980984"/>
                <a:gd name="connsiteX4" fmla="*/ 209625 w 613411"/>
                <a:gd name="connsiteY4" fmla="*/ 908050 h 980984"/>
                <a:gd name="connsiteX5" fmla="*/ 393775 w 613411"/>
                <a:gd name="connsiteY5" fmla="*/ 736600 h 980984"/>
                <a:gd name="connsiteX6" fmla="*/ 285825 w 613411"/>
                <a:gd name="connsiteY6" fmla="*/ 514350 h 980984"/>
                <a:gd name="connsiteX7" fmla="*/ 273125 w 613411"/>
                <a:gd name="connsiteY7" fmla="*/ 361950 h 980984"/>
                <a:gd name="connsiteX8" fmla="*/ 438225 w 613411"/>
                <a:gd name="connsiteY8" fmla="*/ 114300 h 980984"/>
                <a:gd name="connsiteX9" fmla="*/ 330275 w 613411"/>
                <a:gd name="connsiteY9" fmla="*/ 0 h 980984"/>
                <a:gd name="connsiteX0" fmla="*/ 191775 w 587767"/>
                <a:gd name="connsiteY0" fmla="*/ 958850 h 980984"/>
                <a:gd name="connsiteX1" fmla="*/ 407675 w 587767"/>
                <a:gd name="connsiteY1" fmla="*/ 977900 h 980984"/>
                <a:gd name="connsiteX2" fmla="*/ 572775 w 587767"/>
                <a:gd name="connsiteY2" fmla="*/ 901700 h 980984"/>
                <a:gd name="connsiteX3" fmla="*/ 13975 w 587767"/>
                <a:gd name="connsiteY3" fmla="*/ 538491 h 980984"/>
                <a:gd name="connsiteX4" fmla="*/ 185425 w 587767"/>
                <a:gd name="connsiteY4" fmla="*/ 908050 h 980984"/>
                <a:gd name="connsiteX5" fmla="*/ 369575 w 587767"/>
                <a:gd name="connsiteY5" fmla="*/ 736600 h 980984"/>
                <a:gd name="connsiteX6" fmla="*/ 261625 w 587767"/>
                <a:gd name="connsiteY6" fmla="*/ 514350 h 980984"/>
                <a:gd name="connsiteX7" fmla="*/ 248925 w 587767"/>
                <a:gd name="connsiteY7" fmla="*/ 361950 h 980984"/>
                <a:gd name="connsiteX8" fmla="*/ 414025 w 587767"/>
                <a:gd name="connsiteY8" fmla="*/ 114300 h 980984"/>
                <a:gd name="connsiteX9" fmla="*/ 306075 w 587767"/>
                <a:gd name="connsiteY9" fmla="*/ 0 h 980984"/>
                <a:gd name="connsiteX0" fmla="*/ 177816 w 573808"/>
                <a:gd name="connsiteY0" fmla="*/ 958850 h 980984"/>
                <a:gd name="connsiteX1" fmla="*/ 393716 w 573808"/>
                <a:gd name="connsiteY1" fmla="*/ 977900 h 980984"/>
                <a:gd name="connsiteX2" fmla="*/ 558816 w 573808"/>
                <a:gd name="connsiteY2" fmla="*/ 901700 h 980984"/>
                <a:gd name="connsiteX3" fmla="*/ 16 w 573808"/>
                <a:gd name="connsiteY3" fmla="*/ 538491 h 980984"/>
                <a:gd name="connsiteX4" fmla="*/ 539766 w 573808"/>
                <a:gd name="connsiteY4" fmla="*/ 484903 h 980984"/>
                <a:gd name="connsiteX5" fmla="*/ 355616 w 573808"/>
                <a:gd name="connsiteY5" fmla="*/ 736600 h 980984"/>
                <a:gd name="connsiteX6" fmla="*/ 247666 w 573808"/>
                <a:gd name="connsiteY6" fmla="*/ 514350 h 980984"/>
                <a:gd name="connsiteX7" fmla="*/ 234966 w 573808"/>
                <a:gd name="connsiteY7" fmla="*/ 361950 h 980984"/>
                <a:gd name="connsiteX8" fmla="*/ 400066 w 573808"/>
                <a:gd name="connsiteY8" fmla="*/ 114300 h 980984"/>
                <a:gd name="connsiteX9" fmla="*/ 292116 w 573808"/>
                <a:gd name="connsiteY9" fmla="*/ 0 h 980984"/>
                <a:gd name="connsiteX0" fmla="*/ 177816 w 573808"/>
                <a:gd name="connsiteY0" fmla="*/ 958850 h 980984"/>
                <a:gd name="connsiteX1" fmla="*/ 393716 w 573808"/>
                <a:gd name="connsiteY1" fmla="*/ 977900 h 980984"/>
                <a:gd name="connsiteX2" fmla="*/ 558816 w 573808"/>
                <a:gd name="connsiteY2" fmla="*/ 901700 h 980984"/>
                <a:gd name="connsiteX3" fmla="*/ 16 w 573808"/>
                <a:gd name="connsiteY3" fmla="*/ 538491 h 980984"/>
                <a:gd name="connsiteX4" fmla="*/ 539766 w 573808"/>
                <a:gd name="connsiteY4" fmla="*/ 484903 h 980984"/>
                <a:gd name="connsiteX5" fmla="*/ 400066 w 573808"/>
                <a:gd name="connsiteY5" fmla="*/ 693422 h 980984"/>
                <a:gd name="connsiteX6" fmla="*/ 247666 w 573808"/>
                <a:gd name="connsiteY6" fmla="*/ 514350 h 980984"/>
                <a:gd name="connsiteX7" fmla="*/ 234966 w 573808"/>
                <a:gd name="connsiteY7" fmla="*/ 361950 h 980984"/>
                <a:gd name="connsiteX8" fmla="*/ 400066 w 573808"/>
                <a:gd name="connsiteY8" fmla="*/ 114300 h 980984"/>
                <a:gd name="connsiteX9" fmla="*/ 292116 w 573808"/>
                <a:gd name="connsiteY9" fmla="*/ 0 h 980984"/>
                <a:gd name="connsiteX0" fmla="*/ 177816 w 579339"/>
                <a:gd name="connsiteY0" fmla="*/ 958850 h 996932"/>
                <a:gd name="connsiteX1" fmla="*/ 431816 w 579339"/>
                <a:gd name="connsiteY1" fmla="*/ 995172 h 996932"/>
                <a:gd name="connsiteX2" fmla="*/ 558816 w 579339"/>
                <a:gd name="connsiteY2" fmla="*/ 901700 h 996932"/>
                <a:gd name="connsiteX3" fmla="*/ 16 w 579339"/>
                <a:gd name="connsiteY3" fmla="*/ 538491 h 996932"/>
                <a:gd name="connsiteX4" fmla="*/ 539766 w 579339"/>
                <a:gd name="connsiteY4" fmla="*/ 484903 h 996932"/>
                <a:gd name="connsiteX5" fmla="*/ 400066 w 579339"/>
                <a:gd name="connsiteY5" fmla="*/ 693422 h 996932"/>
                <a:gd name="connsiteX6" fmla="*/ 247666 w 579339"/>
                <a:gd name="connsiteY6" fmla="*/ 514350 h 996932"/>
                <a:gd name="connsiteX7" fmla="*/ 234966 w 579339"/>
                <a:gd name="connsiteY7" fmla="*/ 361950 h 996932"/>
                <a:gd name="connsiteX8" fmla="*/ 400066 w 579339"/>
                <a:gd name="connsiteY8" fmla="*/ 114300 h 996932"/>
                <a:gd name="connsiteX9" fmla="*/ 292116 w 579339"/>
                <a:gd name="connsiteY9" fmla="*/ 0 h 996932"/>
                <a:gd name="connsiteX0" fmla="*/ 177816 w 583653"/>
                <a:gd name="connsiteY0" fmla="*/ 958850 h 995824"/>
                <a:gd name="connsiteX1" fmla="*/ 431816 w 583653"/>
                <a:gd name="connsiteY1" fmla="*/ 995172 h 995824"/>
                <a:gd name="connsiteX2" fmla="*/ 558816 w 583653"/>
                <a:gd name="connsiteY2" fmla="*/ 901700 h 995824"/>
                <a:gd name="connsiteX3" fmla="*/ 16 w 583653"/>
                <a:gd name="connsiteY3" fmla="*/ 538491 h 995824"/>
                <a:gd name="connsiteX4" fmla="*/ 539766 w 583653"/>
                <a:gd name="connsiteY4" fmla="*/ 484903 h 995824"/>
                <a:gd name="connsiteX5" fmla="*/ 400066 w 583653"/>
                <a:gd name="connsiteY5" fmla="*/ 693422 h 995824"/>
                <a:gd name="connsiteX6" fmla="*/ 247666 w 583653"/>
                <a:gd name="connsiteY6" fmla="*/ 514350 h 995824"/>
                <a:gd name="connsiteX7" fmla="*/ 234966 w 583653"/>
                <a:gd name="connsiteY7" fmla="*/ 361950 h 995824"/>
                <a:gd name="connsiteX8" fmla="*/ 400066 w 583653"/>
                <a:gd name="connsiteY8" fmla="*/ 114300 h 995824"/>
                <a:gd name="connsiteX9" fmla="*/ 292116 w 583653"/>
                <a:gd name="connsiteY9" fmla="*/ 0 h 995824"/>
                <a:gd name="connsiteX0" fmla="*/ 177816 w 583653"/>
                <a:gd name="connsiteY0" fmla="*/ 958850 h 995824"/>
                <a:gd name="connsiteX1" fmla="*/ 431816 w 583653"/>
                <a:gd name="connsiteY1" fmla="*/ 995172 h 995824"/>
                <a:gd name="connsiteX2" fmla="*/ 558816 w 583653"/>
                <a:gd name="connsiteY2" fmla="*/ 901700 h 995824"/>
                <a:gd name="connsiteX3" fmla="*/ 16 w 583653"/>
                <a:gd name="connsiteY3" fmla="*/ 538491 h 995824"/>
                <a:gd name="connsiteX4" fmla="*/ 539766 w 583653"/>
                <a:gd name="connsiteY4" fmla="*/ 484903 h 995824"/>
                <a:gd name="connsiteX5" fmla="*/ 400066 w 583653"/>
                <a:gd name="connsiteY5" fmla="*/ 693422 h 995824"/>
                <a:gd name="connsiteX6" fmla="*/ 247666 w 583653"/>
                <a:gd name="connsiteY6" fmla="*/ 514350 h 995824"/>
                <a:gd name="connsiteX7" fmla="*/ 234966 w 583653"/>
                <a:gd name="connsiteY7" fmla="*/ 361950 h 995824"/>
                <a:gd name="connsiteX8" fmla="*/ 400066 w 583653"/>
                <a:gd name="connsiteY8" fmla="*/ 114300 h 995824"/>
                <a:gd name="connsiteX9" fmla="*/ 292116 w 583653"/>
                <a:gd name="connsiteY9" fmla="*/ 0 h 995824"/>
                <a:gd name="connsiteX0" fmla="*/ 177816 w 583653"/>
                <a:gd name="connsiteY0" fmla="*/ 958850 h 995824"/>
                <a:gd name="connsiteX1" fmla="*/ 431816 w 583653"/>
                <a:gd name="connsiteY1" fmla="*/ 995172 h 995824"/>
                <a:gd name="connsiteX2" fmla="*/ 558816 w 583653"/>
                <a:gd name="connsiteY2" fmla="*/ 901700 h 995824"/>
                <a:gd name="connsiteX3" fmla="*/ 16 w 583653"/>
                <a:gd name="connsiteY3" fmla="*/ 538491 h 995824"/>
                <a:gd name="connsiteX4" fmla="*/ 539766 w 583653"/>
                <a:gd name="connsiteY4" fmla="*/ 484903 h 995824"/>
                <a:gd name="connsiteX5" fmla="*/ 400066 w 583653"/>
                <a:gd name="connsiteY5" fmla="*/ 693422 h 995824"/>
                <a:gd name="connsiteX6" fmla="*/ 247666 w 583653"/>
                <a:gd name="connsiteY6" fmla="*/ 514350 h 995824"/>
                <a:gd name="connsiteX7" fmla="*/ 234966 w 583653"/>
                <a:gd name="connsiteY7" fmla="*/ 361950 h 995824"/>
                <a:gd name="connsiteX8" fmla="*/ 466912 w 583653"/>
                <a:gd name="connsiteY8" fmla="*/ 221713 h 995824"/>
                <a:gd name="connsiteX9" fmla="*/ 292116 w 583653"/>
                <a:gd name="connsiteY9" fmla="*/ 0 h 995824"/>
                <a:gd name="connsiteX0" fmla="*/ 431816 w 583653"/>
                <a:gd name="connsiteY0" fmla="*/ 995172 h 995172"/>
                <a:gd name="connsiteX1" fmla="*/ 558816 w 583653"/>
                <a:gd name="connsiteY1" fmla="*/ 901700 h 995172"/>
                <a:gd name="connsiteX2" fmla="*/ 16 w 583653"/>
                <a:gd name="connsiteY2" fmla="*/ 538491 h 995172"/>
                <a:gd name="connsiteX3" fmla="*/ 539766 w 583653"/>
                <a:gd name="connsiteY3" fmla="*/ 484903 h 995172"/>
                <a:gd name="connsiteX4" fmla="*/ 400066 w 583653"/>
                <a:gd name="connsiteY4" fmla="*/ 693422 h 995172"/>
                <a:gd name="connsiteX5" fmla="*/ 247666 w 583653"/>
                <a:gd name="connsiteY5" fmla="*/ 514350 h 995172"/>
                <a:gd name="connsiteX6" fmla="*/ 234966 w 583653"/>
                <a:gd name="connsiteY6" fmla="*/ 361950 h 995172"/>
                <a:gd name="connsiteX7" fmla="*/ 466912 w 583653"/>
                <a:gd name="connsiteY7" fmla="*/ 221713 h 995172"/>
                <a:gd name="connsiteX8" fmla="*/ 292116 w 583653"/>
                <a:gd name="connsiteY8" fmla="*/ 0 h 995172"/>
                <a:gd name="connsiteX0" fmla="*/ 558816 w 558817"/>
                <a:gd name="connsiteY0" fmla="*/ 901700 h 901700"/>
                <a:gd name="connsiteX1" fmla="*/ 16 w 558817"/>
                <a:gd name="connsiteY1" fmla="*/ 538491 h 901700"/>
                <a:gd name="connsiteX2" fmla="*/ 539766 w 558817"/>
                <a:gd name="connsiteY2" fmla="*/ 484903 h 901700"/>
                <a:gd name="connsiteX3" fmla="*/ 400066 w 558817"/>
                <a:gd name="connsiteY3" fmla="*/ 693422 h 901700"/>
                <a:gd name="connsiteX4" fmla="*/ 247666 w 558817"/>
                <a:gd name="connsiteY4" fmla="*/ 514350 h 901700"/>
                <a:gd name="connsiteX5" fmla="*/ 234966 w 558817"/>
                <a:gd name="connsiteY5" fmla="*/ 361950 h 901700"/>
                <a:gd name="connsiteX6" fmla="*/ 466912 w 558817"/>
                <a:gd name="connsiteY6" fmla="*/ 221713 h 901700"/>
                <a:gd name="connsiteX7" fmla="*/ 292116 w 558817"/>
                <a:gd name="connsiteY7" fmla="*/ 0 h 90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817" h="901700">
                  <a:moveTo>
                    <a:pt x="558816" y="901700"/>
                  </a:moveTo>
                  <a:cubicBezTo>
                    <a:pt x="486849" y="825587"/>
                    <a:pt x="3191" y="607957"/>
                    <a:pt x="16" y="538491"/>
                  </a:cubicBezTo>
                  <a:cubicBezTo>
                    <a:pt x="-3159" y="469025"/>
                    <a:pt x="473091" y="459081"/>
                    <a:pt x="539766" y="484903"/>
                  </a:cubicBezTo>
                  <a:cubicBezTo>
                    <a:pt x="606441" y="510725"/>
                    <a:pt x="448749" y="688514"/>
                    <a:pt x="400066" y="693422"/>
                  </a:cubicBezTo>
                  <a:cubicBezTo>
                    <a:pt x="351383" y="698330"/>
                    <a:pt x="275183" y="569595"/>
                    <a:pt x="247666" y="514350"/>
                  </a:cubicBezTo>
                  <a:cubicBezTo>
                    <a:pt x="220149" y="459105"/>
                    <a:pt x="198425" y="410723"/>
                    <a:pt x="234966" y="361950"/>
                  </a:cubicBezTo>
                  <a:cubicBezTo>
                    <a:pt x="271507" y="313177"/>
                    <a:pt x="457387" y="282038"/>
                    <a:pt x="466912" y="221713"/>
                  </a:cubicBezTo>
                  <a:cubicBezTo>
                    <a:pt x="476437" y="161388"/>
                    <a:pt x="269217" y="120697"/>
                    <a:pt x="292116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6E9A90-5A9A-CA57-882C-67DB5B5FA0E5}"/>
                </a:ext>
              </a:extLst>
            </p:cNvPr>
            <p:cNvSpPr/>
            <p:nvPr/>
          </p:nvSpPr>
          <p:spPr>
            <a:xfrm>
              <a:off x="4214627" y="3639402"/>
              <a:ext cx="281058" cy="1476375"/>
            </a:xfrm>
            <a:custGeom>
              <a:avLst/>
              <a:gdLst>
                <a:gd name="connsiteX0" fmla="*/ 139700 w 281058"/>
                <a:gd name="connsiteY0" fmla="*/ 1476375 h 1476375"/>
                <a:gd name="connsiteX1" fmla="*/ 133350 w 281058"/>
                <a:gd name="connsiteY1" fmla="*/ 1330325 h 1476375"/>
                <a:gd name="connsiteX2" fmla="*/ 187325 w 281058"/>
                <a:gd name="connsiteY2" fmla="*/ 1381125 h 1476375"/>
                <a:gd name="connsiteX3" fmla="*/ 279400 w 281058"/>
                <a:gd name="connsiteY3" fmla="*/ 1295400 h 1476375"/>
                <a:gd name="connsiteX4" fmla="*/ 101600 w 281058"/>
                <a:gd name="connsiteY4" fmla="*/ 1225550 h 1476375"/>
                <a:gd name="connsiteX5" fmla="*/ 174625 w 281058"/>
                <a:gd name="connsiteY5" fmla="*/ 1057275 h 1476375"/>
                <a:gd name="connsiteX6" fmla="*/ 136525 w 281058"/>
                <a:gd name="connsiteY6" fmla="*/ 879475 h 1476375"/>
                <a:gd name="connsiteX7" fmla="*/ 92075 w 281058"/>
                <a:gd name="connsiteY7" fmla="*/ 730250 h 1476375"/>
                <a:gd name="connsiteX8" fmla="*/ 152400 w 281058"/>
                <a:gd name="connsiteY8" fmla="*/ 288925 h 1476375"/>
                <a:gd name="connsiteX9" fmla="*/ 0 w 281058"/>
                <a:gd name="connsiteY9" fmla="*/ 0 h 1476375"/>
                <a:gd name="connsiteX0" fmla="*/ 139700 w 281058"/>
                <a:gd name="connsiteY0" fmla="*/ 1476375 h 1476375"/>
                <a:gd name="connsiteX1" fmla="*/ 133350 w 281058"/>
                <a:gd name="connsiteY1" fmla="*/ 1330325 h 1476375"/>
                <a:gd name="connsiteX2" fmla="*/ 187325 w 281058"/>
                <a:gd name="connsiteY2" fmla="*/ 1381125 h 1476375"/>
                <a:gd name="connsiteX3" fmla="*/ 279400 w 281058"/>
                <a:gd name="connsiteY3" fmla="*/ 1295400 h 1476375"/>
                <a:gd name="connsiteX4" fmla="*/ 101600 w 281058"/>
                <a:gd name="connsiteY4" fmla="*/ 1225550 h 1476375"/>
                <a:gd name="connsiteX5" fmla="*/ 174625 w 281058"/>
                <a:gd name="connsiteY5" fmla="*/ 1057275 h 1476375"/>
                <a:gd name="connsiteX6" fmla="*/ 152400 w 281058"/>
                <a:gd name="connsiteY6" fmla="*/ 882650 h 1476375"/>
                <a:gd name="connsiteX7" fmla="*/ 92075 w 281058"/>
                <a:gd name="connsiteY7" fmla="*/ 730250 h 1476375"/>
                <a:gd name="connsiteX8" fmla="*/ 152400 w 281058"/>
                <a:gd name="connsiteY8" fmla="*/ 288925 h 1476375"/>
                <a:gd name="connsiteX9" fmla="*/ 0 w 281058"/>
                <a:gd name="connsiteY9" fmla="*/ 0 h 1476375"/>
                <a:gd name="connsiteX0" fmla="*/ 139700 w 281058"/>
                <a:gd name="connsiteY0" fmla="*/ 1476375 h 1476375"/>
                <a:gd name="connsiteX1" fmla="*/ 133350 w 281058"/>
                <a:gd name="connsiteY1" fmla="*/ 1330325 h 1476375"/>
                <a:gd name="connsiteX2" fmla="*/ 187325 w 281058"/>
                <a:gd name="connsiteY2" fmla="*/ 1381125 h 1476375"/>
                <a:gd name="connsiteX3" fmla="*/ 279400 w 281058"/>
                <a:gd name="connsiteY3" fmla="*/ 1295400 h 1476375"/>
                <a:gd name="connsiteX4" fmla="*/ 101600 w 281058"/>
                <a:gd name="connsiteY4" fmla="*/ 1225550 h 1476375"/>
                <a:gd name="connsiteX5" fmla="*/ 174625 w 281058"/>
                <a:gd name="connsiteY5" fmla="*/ 1057275 h 1476375"/>
                <a:gd name="connsiteX6" fmla="*/ 92075 w 281058"/>
                <a:gd name="connsiteY6" fmla="*/ 730250 h 1476375"/>
                <a:gd name="connsiteX7" fmla="*/ 152400 w 281058"/>
                <a:gd name="connsiteY7" fmla="*/ 288925 h 1476375"/>
                <a:gd name="connsiteX8" fmla="*/ 0 w 281058"/>
                <a:gd name="connsiteY8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58" h="1476375">
                  <a:moveTo>
                    <a:pt x="139700" y="1476375"/>
                  </a:moveTo>
                  <a:cubicBezTo>
                    <a:pt x="132556" y="1411287"/>
                    <a:pt x="125413" y="1346200"/>
                    <a:pt x="133350" y="1330325"/>
                  </a:cubicBezTo>
                  <a:cubicBezTo>
                    <a:pt x="141287" y="1314450"/>
                    <a:pt x="162983" y="1386946"/>
                    <a:pt x="187325" y="1381125"/>
                  </a:cubicBezTo>
                  <a:cubicBezTo>
                    <a:pt x="211667" y="1375304"/>
                    <a:pt x="293687" y="1321329"/>
                    <a:pt x="279400" y="1295400"/>
                  </a:cubicBezTo>
                  <a:cubicBezTo>
                    <a:pt x="265113" y="1269471"/>
                    <a:pt x="119062" y="1265237"/>
                    <a:pt x="101600" y="1225550"/>
                  </a:cubicBezTo>
                  <a:cubicBezTo>
                    <a:pt x="84137" y="1185862"/>
                    <a:pt x="176212" y="1139825"/>
                    <a:pt x="174625" y="1057275"/>
                  </a:cubicBezTo>
                  <a:cubicBezTo>
                    <a:pt x="173038" y="974725"/>
                    <a:pt x="95779" y="858308"/>
                    <a:pt x="92075" y="730250"/>
                  </a:cubicBezTo>
                  <a:cubicBezTo>
                    <a:pt x="92075" y="631296"/>
                    <a:pt x="167746" y="410633"/>
                    <a:pt x="152400" y="288925"/>
                  </a:cubicBezTo>
                  <a:cubicBezTo>
                    <a:pt x="137054" y="167217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E94408-2EA7-C7F2-DF6B-E141071A997A}"/>
                </a:ext>
              </a:extLst>
            </p:cNvPr>
            <p:cNvSpPr/>
            <p:nvPr/>
          </p:nvSpPr>
          <p:spPr>
            <a:xfrm>
              <a:off x="3992522" y="3721086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BAA7D0-0611-6A50-E049-7C9814F3F69C}"/>
                </a:ext>
              </a:extLst>
            </p:cNvPr>
            <p:cNvSpPr/>
            <p:nvPr/>
          </p:nvSpPr>
          <p:spPr>
            <a:xfrm>
              <a:off x="3578903" y="4199464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CC4ADB-F3FF-842F-9401-31EBAA97DC73}"/>
                </a:ext>
              </a:extLst>
            </p:cNvPr>
            <p:cNvSpPr/>
            <p:nvPr/>
          </p:nvSpPr>
          <p:spPr>
            <a:xfrm>
              <a:off x="4118267" y="4707836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ADCFF9-BB76-3DA4-E5DB-7C651B90B1D4}"/>
                </a:ext>
              </a:extLst>
            </p:cNvPr>
            <p:cNvSpPr/>
            <p:nvPr/>
          </p:nvSpPr>
          <p:spPr>
            <a:xfrm>
              <a:off x="4606194" y="3729707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7AF3AA-2DBD-79C7-E53A-22590A5AF335}"/>
                </a:ext>
              </a:extLst>
            </p:cNvPr>
            <p:cNvSpPr/>
            <p:nvPr/>
          </p:nvSpPr>
          <p:spPr>
            <a:xfrm>
              <a:off x="3601291" y="3813987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416B52-4F5C-A224-5C0F-E6CBE5D3D370}"/>
                </a:ext>
              </a:extLst>
            </p:cNvPr>
            <p:cNvSpPr/>
            <p:nvPr/>
          </p:nvSpPr>
          <p:spPr>
            <a:xfrm>
              <a:off x="4418164" y="4582761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AFDF21-60EF-E9A5-22BA-8840ED7E405A}"/>
                </a:ext>
              </a:extLst>
            </p:cNvPr>
            <p:cNvSpPr/>
            <p:nvPr/>
          </p:nvSpPr>
          <p:spPr>
            <a:xfrm>
              <a:off x="3950778" y="4266780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A45183C-9085-4270-7B69-FA9BF9453A24}"/>
                </a:ext>
              </a:extLst>
            </p:cNvPr>
            <p:cNvSpPr/>
            <p:nvPr/>
          </p:nvSpPr>
          <p:spPr>
            <a:xfrm>
              <a:off x="4911898" y="3906102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9235EC7-10F1-DDC1-4B0D-DD575EFCC1EE}"/>
                </a:ext>
              </a:extLst>
            </p:cNvPr>
            <p:cNvSpPr/>
            <p:nvPr/>
          </p:nvSpPr>
          <p:spPr>
            <a:xfrm>
              <a:off x="3558072" y="4599156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682033-4807-E07B-7971-AF565C78CA74}"/>
                </a:ext>
              </a:extLst>
            </p:cNvPr>
            <p:cNvSpPr/>
            <p:nvPr/>
          </p:nvSpPr>
          <p:spPr>
            <a:xfrm>
              <a:off x="3401192" y="5115776"/>
              <a:ext cx="1706880" cy="102249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708E2A-3282-8B2B-C621-C67C0B4863D8}"/>
                </a:ext>
              </a:extLst>
            </p:cNvPr>
            <p:cNvSpPr/>
            <p:nvPr/>
          </p:nvSpPr>
          <p:spPr>
            <a:xfrm>
              <a:off x="4820867" y="4749976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6E0397-5C5E-AA66-C713-C6E70A43531B}"/>
                </a:ext>
              </a:extLst>
            </p:cNvPr>
            <p:cNvSpPr/>
            <p:nvPr/>
          </p:nvSpPr>
          <p:spPr>
            <a:xfrm>
              <a:off x="3535903" y="4877056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2EBD7F-256A-AB8A-91F5-E5187A500976}"/>
                </a:ext>
              </a:extLst>
            </p:cNvPr>
            <p:cNvSpPr/>
            <p:nvPr/>
          </p:nvSpPr>
          <p:spPr>
            <a:xfrm>
              <a:off x="3864777" y="4578522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EC9A78-3648-3F83-BB6E-F7AAC230ED55}"/>
                </a:ext>
              </a:extLst>
            </p:cNvPr>
            <p:cNvSpPr/>
            <p:nvPr/>
          </p:nvSpPr>
          <p:spPr>
            <a:xfrm>
              <a:off x="4374126" y="4266780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F475A9-8F4F-805E-C443-3CB76BBD58FE}"/>
                </a:ext>
              </a:extLst>
            </p:cNvPr>
            <p:cNvSpPr/>
            <p:nvPr/>
          </p:nvSpPr>
          <p:spPr>
            <a:xfrm>
              <a:off x="4118267" y="4871439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56BCE6D-6EDF-566B-DFCE-253BF9CDEB5C}"/>
                </a:ext>
              </a:extLst>
            </p:cNvPr>
            <p:cNvSpPr/>
            <p:nvPr/>
          </p:nvSpPr>
          <p:spPr>
            <a:xfrm>
              <a:off x="4606707" y="4414065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5D0484-6797-C39D-0BE5-F65CA2B2CB57}"/>
                </a:ext>
              </a:extLst>
            </p:cNvPr>
            <p:cNvSpPr/>
            <p:nvPr/>
          </p:nvSpPr>
          <p:spPr>
            <a:xfrm>
              <a:off x="4177779" y="3852254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55966-6E3A-3343-ED49-FD2199C990C5}"/>
                </a:ext>
              </a:extLst>
            </p:cNvPr>
            <p:cNvSpPr/>
            <p:nvPr/>
          </p:nvSpPr>
          <p:spPr>
            <a:xfrm>
              <a:off x="4918519" y="4118193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4A43E8-2C2A-AB16-A78E-860064862285}"/>
                </a:ext>
              </a:extLst>
            </p:cNvPr>
            <p:cNvSpPr/>
            <p:nvPr/>
          </p:nvSpPr>
          <p:spPr>
            <a:xfrm>
              <a:off x="3762148" y="4373692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3E2B047-F6DD-7A62-F836-0BFCDFC92C65}"/>
                </a:ext>
              </a:extLst>
            </p:cNvPr>
            <p:cNvSpPr/>
            <p:nvPr/>
          </p:nvSpPr>
          <p:spPr>
            <a:xfrm>
              <a:off x="4856167" y="4385114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6F5864-16EA-ABDE-A22B-F9ABF4A9145A}"/>
                </a:ext>
              </a:extLst>
            </p:cNvPr>
            <p:cNvSpPr/>
            <p:nvPr/>
          </p:nvSpPr>
          <p:spPr>
            <a:xfrm>
              <a:off x="3720928" y="4991507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427030-094C-5B0D-17BB-96BB49BAB6B5}"/>
                </a:ext>
              </a:extLst>
            </p:cNvPr>
            <p:cNvSpPr/>
            <p:nvPr/>
          </p:nvSpPr>
          <p:spPr>
            <a:xfrm>
              <a:off x="4227538" y="4552972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63E2E4D-BABB-ABA4-14A4-E5EB563C760A}"/>
                </a:ext>
              </a:extLst>
            </p:cNvPr>
            <p:cNvSpPr/>
            <p:nvPr/>
          </p:nvSpPr>
          <p:spPr>
            <a:xfrm>
              <a:off x="3495136" y="4030188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9043AC4-F9CA-A6D0-8DFB-A60A76D9AA7B}"/>
                </a:ext>
              </a:extLst>
            </p:cNvPr>
            <p:cNvSpPr/>
            <p:nvPr/>
          </p:nvSpPr>
          <p:spPr>
            <a:xfrm>
              <a:off x="4450969" y="4031048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DF2CBD5-2976-43DC-C8C7-3CABDB9ECFB6}"/>
                </a:ext>
              </a:extLst>
            </p:cNvPr>
            <p:cNvSpPr/>
            <p:nvPr/>
          </p:nvSpPr>
          <p:spPr>
            <a:xfrm>
              <a:off x="4723052" y="4247692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85D3D1-1E36-E1AE-761C-0CBFC5F0E1EB}"/>
                </a:ext>
              </a:extLst>
            </p:cNvPr>
            <p:cNvSpPr/>
            <p:nvPr/>
          </p:nvSpPr>
          <p:spPr>
            <a:xfrm>
              <a:off x="4748458" y="4547197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7DA169-DDC9-A670-9DC4-20340794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9" y="4407294"/>
            <a:ext cx="2577600" cy="202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64F8947-0C03-B735-6318-A9CA29B54DDD}"/>
              </a:ext>
            </a:extLst>
          </p:cNvPr>
          <p:cNvSpPr/>
          <p:nvPr/>
        </p:nvSpPr>
        <p:spPr>
          <a:xfrm>
            <a:off x="4686372" y="4281357"/>
            <a:ext cx="2727230" cy="2211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CF78CAA-A0DA-9EE1-AAEC-C6C4AA1BD658}"/>
              </a:ext>
            </a:extLst>
          </p:cNvPr>
          <p:cNvSpPr/>
          <p:nvPr/>
        </p:nvSpPr>
        <p:spPr>
          <a:xfrm>
            <a:off x="3323050" y="2069472"/>
            <a:ext cx="2727230" cy="2211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FAA5F4F-8604-8ADF-883D-F9B7BA249E7B}"/>
              </a:ext>
            </a:extLst>
          </p:cNvPr>
          <p:cNvSpPr/>
          <p:nvPr/>
        </p:nvSpPr>
        <p:spPr>
          <a:xfrm>
            <a:off x="6043978" y="2071666"/>
            <a:ext cx="2727230" cy="2211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F9043DB1-20A1-EE61-4A49-B1DBCAF5F6A7}"/>
              </a:ext>
            </a:extLst>
          </p:cNvPr>
          <p:cNvSpPr/>
          <p:nvPr/>
        </p:nvSpPr>
        <p:spPr>
          <a:xfrm>
            <a:off x="284615" y="2629849"/>
            <a:ext cx="2727230" cy="2211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88B9CA5-8C56-08E9-1B3B-E4887D28A5DD}"/>
              </a:ext>
            </a:extLst>
          </p:cNvPr>
          <p:cNvGrpSpPr/>
          <p:nvPr/>
        </p:nvGrpSpPr>
        <p:grpSpPr>
          <a:xfrm>
            <a:off x="4022720" y="3907049"/>
            <a:ext cx="1434156" cy="314834"/>
            <a:chOff x="4004884" y="2100767"/>
            <a:chExt cx="1434156" cy="314834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39DB43D0-3613-A4D5-BA08-81AD24D306A8}"/>
                </a:ext>
              </a:extLst>
            </p:cNvPr>
            <p:cNvGrpSpPr/>
            <p:nvPr/>
          </p:nvGrpSpPr>
          <p:grpSpPr>
            <a:xfrm>
              <a:off x="4004884" y="2107824"/>
              <a:ext cx="362643" cy="307777"/>
              <a:chOff x="4091269" y="2128555"/>
              <a:chExt cx="362643" cy="307777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6F1157D-FAB0-401B-C097-A70C6FDDD1DC}"/>
                  </a:ext>
                </a:extLst>
              </p:cNvPr>
              <p:cNvSpPr/>
              <p:nvPr/>
            </p:nvSpPr>
            <p:spPr>
              <a:xfrm>
                <a:off x="4091269" y="2255086"/>
                <a:ext cx="86001" cy="860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C79C1027-1283-504C-2BC7-809716DCB4DE}"/>
                  </a:ext>
                </a:extLst>
              </p:cNvPr>
              <p:cNvSpPr txBox="1"/>
              <p:nvPr/>
            </p:nvSpPr>
            <p:spPr>
              <a:xfrm>
                <a:off x="4110548" y="2128555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s</a:t>
                </a:r>
              </a:p>
            </p:txBody>
          </p:sp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AFB1A3FF-B5DC-3088-B375-1C6CA4AA12DB}"/>
                </a:ext>
              </a:extLst>
            </p:cNvPr>
            <p:cNvGrpSpPr/>
            <p:nvPr/>
          </p:nvGrpSpPr>
          <p:grpSpPr>
            <a:xfrm>
              <a:off x="4542356" y="2105873"/>
              <a:ext cx="377719" cy="307777"/>
              <a:chOff x="4504959" y="2120907"/>
              <a:chExt cx="377719" cy="307777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4086D8F-1A25-64CF-2B9D-759F57CE7DA4}"/>
                  </a:ext>
                </a:extLst>
              </p:cNvPr>
              <p:cNvSpPr/>
              <p:nvPr/>
            </p:nvSpPr>
            <p:spPr>
              <a:xfrm>
                <a:off x="4504959" y="2251779"/>
                <a:ext cx="84280" cy="84280"/>
              </a:xfrm>
              <a:prstGeom prst="ellipse">
                <a:avLst/>
              </a:prstGeom>
              <a:solidFill>
                <a:srgbClr val="5212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7DE7DB5-30F8-BE5A-38B1-E25EE4B0E03F}"/>
                  </a:ext>
                </a:extLst>
              </p:cNvPr>
              <p:cNvSpPr txBox="1"/>
              <p:nvPr/>
            </p:nvSpPr>
            <p:spPr>
              <a:xfrm>
                <a:off x="4520078" y="2120907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+</a:t>
                </a:r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879A032F-6131-C5A6-246A-EF36C725DDBB}"/>
                </a:ext>
              </a:extLst>
            </p:cNvPr>
            <p:cNvGrpSpPr/>
            <p:nvPr/>
          </p:nvGrpSpPr>
          <p:grpSpPr>
            <a:xfrm>
              <a:off x="5063459" y="2100767"/>
              <a:ext cx="375581" cy="307777"/>
              <a:chOff x="4835818" y="2132665"/>
              <a:chExt cx="375581" cy="30777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B373A48-4084-FA44-253A-718B32993DB0}"/>
                  </a:ext>
                </a:extLst>
              </p:cNvPr>
              <p:cNvSpPr/>
              <p:nvPr/>
            </p:nvSpPr>
            <p:spPr>
              <a:xfrm>
                <a:off x="4835818" y="2260342"/>
                <a:ext cx="84280" cy="84280"/>
              </a:xfrm>
              <a:prstGeom prst="ellipse">
                <a:avLst/>
              </a:prstGeom>
              <a:solidFill>
                <a:srgbClr val="F97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89CF1436-7F28-084F-D19E-2D595027DEBF}"/>
                  </a:ext>
                </a:extLst>
              </p:cNvPr>
              <p:cNvSpPr txBox="1"/>
              <p:nvPr/>
            </p:nvSpPr>
            <p:spPr>
              <a:xfrm>
                <a:off x="4848799" y="2132665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−</a:t>
                </a:r>
              </a:p>
            </p:txBody>
          </p:sp>
        </p:grpSp>
      </p:grp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25E69C8-4B9D-E1D9-B40F-5262428977EA}"/>
              </a:ext>
            </a:extLst>
          </p:cNvPr>
          <p:cNvSpPr txBox="1"/>
          <p:nvPr/>
        </p:nvSpPr>
        <p:spPr>
          <a:xfrm>
            <a:off x="3365333" y="206125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E86D66A-8A84-0EE8-5120-57A79B0E6534}"/>
              </a:ext>
            </a:extLst>
          </p:cNvPr>
          <p:cNvSpPr txBox="1"/>
          <p:nvPr/>
        </p:nvSpPr>
        <p:spPr>
          <a:xfrm>
            <a:off x="6102361" y="2050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DF20DD-F187-969D-4C46-846B6E0BA962}"/>
              </a:ext>
            </a:extLst>
          </p:cNvPr>
          <p:cNvSpPr txBox="1"/>
          <p:nvPr/>
        </p:nvSpPr>
        <p:spPr>
          <a:xfrm>
            <a:off x="4733054" y="428445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50CBAB9B-EA02-5686-B4AC-A3043F46EC90}"/>
              </a:ext>
            </a:extLst>
          </p:cNvPr>
          <p:cNvSpPr txBox="1"/>
          <p:nvPr/>
        </p:nvSpPr>
        <p:spPr>
          <a:xfrm>
            <a:off x="6007500" y="2339983"/>
            <a:ext cx="27272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cap="all" dirty="0" err="1"/>
              <a:t>KAKsPVKEEIKPPAEVKsP</a:t>
            </a:r>
            <a:endParaRPr lang="en-US" sz="1100" cap="all" dirty="0"/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D6057AE8-F453-3B5D-AE9B-8C38FD16FB22}"/>
              </a:ext>
            </a:extLst>
          </p:cNvPr>
          <p:cNvGrpSpPr/>
          <p:nvPr/>
        </p:nvGrpSpPr>
        <p:grpSpPr>
          <a:xfrm>
            <a:off x="6198703" y="2845267"/>
            <a:ext cx="2449686" cy="408800"/>
            <a:chOff x="6169497" y="2384627"/>
            <a:chExt cx="2449686" cy="408800"/>
          </a:xfrm>
        </p:grpSpPr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356F6852-2E5E-39C2-1145-6DE0EA7778EE}"/>
                </a:ext>
              </a:extLst>
            </p:cNvPr>
            <p:cNvSpPr/>
            <p:nvPr/>
          </p:nvSpPr>
          <p:spPr>
            <a:xfrm rot="5400000" flipH="1">
              <a:off x="7234407" y="1405705"/>
              <a:ext cx="319866" cy="2369635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73025 w 428625"/>
                <a:gd name="connsiteY2" fmla="*/ 80459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51906 w 480531"/>
                <a:gd name="connsiteY0" fmla="*/ 1223696 h 1223696"/>
                <a:gd name="connsiteX1" fmla="*/ 432906 w 480531"/>
                <a:gd name="connsiteY1" fmla="*/ 985571 h 1223696"/>
                <a:gd name="connsiteX2" fmla="*/ 124931 w 480531"/>
                <a:gd name="connsiteY2" fmla="*/ 804596 h 1223696"/>
                <a:gd name="connsiteX3" fmla="*/ 4281 w 480531"/>
                <a:gd name="connsiteY3" fmla="*/ 487096 h 1223696"/>
                <a:gd name="connsiteX4" fmla="*/ 261456 w 480531"/>
                <a:gd name="connsiteY4" fmla="*/ 4496 h 1223696"/>
                <a:gd name="connsiteX5" fmla="*/ 480531 w 480531"/>
                <a:gd name="connsiteY5" fmla="*/ 175946 h 1223696"/>
                <a:gd name="connsiteX0" fmla="*/ 53689 w 482314"/>
                <a:gd name="connsiteY0" fmla="*/ 1060814 h 1060814"/>
                <a:gd name="connsiteX1" fmla="*/ 434689 w 482314"/>
                <a:gd name="connsiteY1" fmla="*/ 822689 h 1060814"/>
                <a:gd name="connsiteX2" fmla="*/ 126714 w 482314"/>
                <a:gd name="connsiteY2" fmla="*/ 641714 h 1060814"/>
                <a:gd name="connsiteX3" fmla="*/ 6064 w 482314"/>
                <a:gd name="connsiteY3" fmla="*/ 324214 h 1060814"/>
                <a:gd name="connsiteX4" fmla="*/ 298164 w 482314"/>
                <a:gd name="connsiteY4" fmla="*/ 438514 h 1060814"/>
                <a:gd name="connsiteX5" fmla="*/ 482314 w 482314"/>
                <a:gd name="connsiteY5" fmla="*/ 13064 h 1060814"/>
                <a:gd name="connsiteX0" fmla="*/ 53689 w 435120"/>
                <a:gd name="connsiteY0" fmla="*/ 1185420 h 1185420"/>
                <a:gd name="connsiteX1" fmla="*/ 434689 w 435120"/>
                <a:gd name="connsiteY1" fmla="*/ 947295 h 1185420"/>
                <a:gd name="connsiteX2" fmla="*/ 126714 w 435120"/>
                <a:gd name="connsiteY2" fmla="*/ 766320 h 1185420"/>
                <a:gd name="connsiteX3" fmla="*/ 6064 w 435120"/>
                <a:gd name="connsiteY3" fmla="*/ 448820 h 1185420"/>
                <a:gd name="connsiteX4" fmla="*/ 298164 w 435120"/>
                <a:gd name="connsiteY4" fmla="*/ 563120 h 1185420"/>
                <a:gd name="connsiteX5" fmla="*/ 234664 w 435120"/>
                <a:gd name="connsiteY5" fmla="*/ 10670 h 1185420"/>
                <a:gd name="connsiteX0" fmla="*/ 53689 w 435120"/>
                <a:gd name="connsiteY0" fmla="*/ 1174750 h 1174750"/>
                <a:gd name="connsiteX1" fmla="*/ 434689 w 435120"/>
                <a:gd name="connsiteY1" fmla="*/ 936625 h 1174750"/>
                <a:gd name="connsiteX2" fmla="*/ 126714 w 435120"/>
                <a:gd name="connsiteY2" fmla="*/ 755650 h 1174750"/>
                <a:gd name="connsiteX3" fmla="*/ 6064 w 435120"/>
                <a:gd name="connsiteY3" fmla="*/ 438150 h 1174750"/>
                <a:gd name="connsiteX4" fmla="*/ 298164 w 435120"/>
                <a:gd name="connsiteY4" fmla="*/ 552450 h 1174750"/>
                <a:gd name="connsiteX5" fmla="*/ 234664 w 435120"/>
                <a:gd name="connsiteY5" fmla="*/ 0 h 117475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68580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201862 w 583293"/>
                <a:gd name="connsiteY0" fmla="*/ 1308100 h 1308100"/>
                <a:gd name="connsiteX1" fmla="*/ 582862 w 583293"/>
                <a:gd name="connsiteY1" fmla="*/ 1069975 h 1308100"/>
                <a:gd name="connsiteX2" fmla="*/ 274887 w 583293"/>
                <a:gd name="connsiteY2" fmla="*/ 889000 h 1308100"/>
                <a:gd name="connsiteX3" fmla="*/ 154237 w 583293"/>
                <a:gd name="connsiteY3" fmla="*/ 571500 h 1308100"/>
                <a:gd name="connsiteX4" fmla="*/ 19538 w 583293"/>
                <a:gd name="connsiteY4" fmla="*/ 450850 h 1308100"/>
                <a:gd name="connsiteX5" fmla="*/ 274887 w 583293"/>
                <a:gd name="connsiteY5" fmla="*/ 0 h 1308100"/>
                <a:gd name="connsiteX0" fmla="*/ 200780 w 582206"/>
                <a:gd name="connsiteY0" fmla="*/ 1308100 h 1308100"/>
                <a:gd name="connsiteX1" fmla="*/ 581780 w 582206"/>
                <a:gd name="connsiteY1" fmla="*/ 1069975 h 1308100"/>
                <a:gd name="connsiteX2" fmla="*/ 273805 w 582206"/>
                <a:gd name="connsiteY2" fmla="*/ 889000 h 1308100"/>
                <a:gd name="connsiteX3" fmla="*/ 166493 w 582206"/>
                <a:gd name="connsiteY3" fmla="*/ 676275 h 1308100"/>
                <a:gd name="connsiteX4" fmla="*/ 18456 w 582206"/>
                <a:gd name="connsiteY4" fmla="*/ 450850 h 1308100"/>
                <a:gd name="connsiteX5" fmla="*/ 273805 w 582206"/>
                <a:gd name="connsiteY5" fmla="*/ 0 h 1308100"/>
                <a:gd name="connsiteX0" fmla="*/ 204947 w 586387"/>
                <a:gd name="connsiteY0" fmla="*/ 1308100 h 1308100"/>
                <a:gd name="connsiteX1" fmla="*/ 585947 w 586387"/>
                <a:gd name="connsiteY1" fmla="*/ 1069975 h 1308100"/>
                <a:gd name="connsiteX2" fmla="*/ 277972 w 586387"/>
                <a:gd name="connsiteY2" fmla="*/ 889000 h 1308100"/>
                <a:gd name="connsiteX3" fmla="*/ 126201 w 586387"/>
                <a:gd name="connsiteY3" fmla="*/ 685800 h 1308100"/>
                <a:gd name="connsiteX4" fmla="*/ 22623 w 586387"/>
                <a:gd name="connsiteY4" fmla="*/ 450850 h 1308100"/>
                <a:gd name="connsiteX5" fmla="*/ 277972 w 586387"/>
                <a:gd name="connsiteY5" fmla="*/ 0 h 1308100"/>
                <a:gd name="connsiteX0" fmla="*/ 204947 w 586387"/>
                <a:gd name="connsiteY0" fmla="*/ 1323975 h 1323975"/>
                <a:gd name="connsiteX1" fmla="*/ 585947 w 586387"/>
                <a:gd name="connsiteY1" fmla="*/ 1085850 h 1323975"/>
                <a:gd name="connsiteX2" fmla="*/ 277972 w 586387"/>
                <a:gd name="connsiteY2" fmla="*/ 904875 h 1323975"/>
                <a:gd name="connsiteX3" fmla="*/ 126201 w 586387"/>
                <a:gd name="connsiteY3" fmla="*/ 701675 h 1323975"/>
                <a:gd name="connsiteX4" fmla="*/ 22623 w 586387"/>
                <a:gd name="connsiteY4" fmla="*/ 466725 h 1323975"/>
                <a:gd name="connsiteX5" fmla="*/ 340214 w 586387"/>
                <a:gd name="connsiteY5" fmla="*/ 0 h 1323975"/>
                <a:gd name="connsiteX0" fmla="*/ 126371 w 507811"/>
                <a:gd name="connsiteY0" fmla="*/ 1323975 h 1323975"/>
                <a:gd name="connsiteX1" fmla="*/ 507371 w 507811"/>
                <a:gd name="connsiteY1" fmla="*/ 1085850 h 1323975"/>
                <a:gd name="connsiteX2" fmla="*/ 199396 w 507811"/>
                <a:gd name="connsiteY2" fmla="*/ 904875 h 1323975"/>
                <a:gd name="connsiteX3" fmla="*/ 47625 w 507811"/>
                <a:gd name="connsiteY3" fmla="*/ 701675 h 1323975"/>
                <a:gd name="connsiteX4" fmla="*/ 37409 w 507811"/>
                <a:gd name="connsiteY4" fmla="*/ 482600 h 1323975"/>
                <a:gd name="connsiteX5" fmla="*/ 261638 w 507811"/>
                <a:gd name="connsiteY5" fmla="*/ 0 h 1323975"/>
                <a:gd name="connsiteX0" fmla="*/ 126371 w 507811"/>
                <a:gd name="connsiteY0" fmla="*/ 1336675 h 1336675"/>
                <a:gd name="connsiteX1" fmla="*/ 507371 w 507811"/>
                <a:gd name="connsiteY1" fmla="*/ 1098550 h 1336675"/>
                <a:gd name="connsiteX2" fmla="*/ 199396 w 507811"/>
                <a:gd name="connsiteY2" fmla="*/ 917575 h 1336675"/>
                <a:gd name="connsiteX3" fmla="*/ 47625 w 507811"/>
                <a:gd name="connsiteY3" fmla="*/ 714375 h 1336675"/>
                <a:gd name="connsiteX4" fmla="*/ 37409 w 507811"/>
                <a:gd name="connsiteY4" fmla="*/ 495300 h 1336675"/>
                <a:gd name="connsiteX5" fmla="*/ 177168 w 507811"/>
                <a:gd name="connsiteY5" fmla="*/ 0 h 1336675"/>
                <a:gd name="connsiteX0" fmla="*/ 126371 w 507811"/>
                <a:gd name="connsiteY0" fmla="*/ 1352550 h 1352550"/>
                <a:gd name="connsiteX1" fmla="*/ 507371 w 507811"/>
                <a:gd name="connsiteY1" fmla="*/ 1114425 h 1352550"/>
                <a:gd name="connsiteX2" fmla="*/ 199396 w 507811"/>
                <a:gd name="connsiteY2" fmla="*/ 933450 h 1352550"/>
                <a:gd name="connsiteX3" fmla="*/ 47625 w 507811"/>
                <a:gd name="connsiteY3" fmla="*/ 730250 h 1352550"/>
                <a:gd name="connsiteX4" fmla="*/ 37409 w 507811"/>
                <a:gd name="connsiteY4" fmla="*/ 511175 h 1352550"/>
                <a:gd name="connsiteX5" fmla="*/ 110480 w 507811"/>
                <a:gd name="connsiteY5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811" h="1352550">
                  <a:moveTo>
                    <a:pt x="126371" y="1352550"/>
                  </a:moveTo>
                  <a:cubicBezTo>
                    <a:pt x="134275" y="1133475"/>
                    <a:pt x="495200" y="1184275"/>
                    <a:pt x="507371" y="1114425"/>
                  </a:cubicBezTo>
                  <a:cubicBezTo>
                    <a:pt x="519542" y="1044575"/>
                    <a:pt x="276020" y="997479"/>
                    <a:pt x="199396" y="933450"/>
                  </a:cubicBezTo>
                  <a:cubicBezTo>
                    <a:pt x="122772" y="869421"/>
                    <a:pt x="74623" y="800629"/>
                    <a:pt x="47625" y="730250"/>
                  </a:cubicBezTo>
                  <a:cubicBezTo>
                    <a:pt x="20627" y="659871"/>
                    <a:pt x="-38791" y="568325"/>
                    <a:pt x="37409" y="511175"/>
                  </a:cubicBezTo>
                  <a:cubicBezTo>
                    <a:pt x="119959" y="428625"/>
                    <a:pt x="364480" y="285750"/>
                    <a:pt x="110480" y="0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AA9E901B-9E78-5953-0E77-F04159928FFA}"/>
                </a:ext>
              </a:extLst>
            </p:cNvPr>
            <p:cNvSpPr/>
            <p:nvPr/>
          </p:nvSpPr>
          <p:spPr>
            <a:xfrm>
              <a:off x="6169497" y="2629849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65E439B9-F123-18D3-377F-61342D2D9D66}"/>
                </a:ext>
              </a:extLst>
            </p:cNvPr>
            <p:cNvSpPr/>
            <p:nvPr/>
          </p:nvSpPr>
          <p:spPr>
            <a:xfrm>
              <a:off x="6315294" y="2617192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AD341892-8BC6-D96F-5CCC-6D3BF80A0997}"/>
                </a:ext>
              </a:extLst>
            </p:cNvPr>
            <p:cNvSpPr/>
            <p:nvPr/>
          </p:nvSpPr>
          <p:spPr>
            <a:xfrm>
              <a:off x="6445533" y="2546669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73E6F4E3-E500-D569-5DB0-A538A77857A4}"/>
                </a:ext>
              </a:extLst>
            </p:cNvPr>
            <p:cNvSpPr/>
            <p:nvPr/>
          </p:nvSpPr>
          <p:spPr>
            <a:xfrm>
              <a:off x="6623059" y="2384627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5C3846F0-92E2-CB4B-CF2C-7B4EEA78ABC2}"/>
                </a:ext>
              </a:extLst>
            </p:cNvPr>
            <p:cNvSpPr/>
            <p:nvPr/>
          </p:nvSpPr>
          <p:spPr>
            <a:xfrm>
              <a:off x="6739351" y="2467297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FE64796-0427-BB2C-D685-0C5AB966FFD4}"/>
                </a:ext>
              </a:extLst>
            </p:cNvPr>
            <p:cNvSpPr/>
            <p:nvPr/>
          </p:nvSpPr>
          <p:spPr>
            <a:xfrm>
              <a:off x="6851941" y="2547346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9A6F9F60-8674-0075-EFC4-527BB30F6D5B}"/>
                </a:ext>
              </a:extLst>
            </p:cNvPr>
            <p:cNvSpPr/>
            <p:nvPr/>
          </p:nvSpPr>
          <p:spPr>
            <a:xfrm>
              <a:off x="6985274" y="2617951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7B00664D-EDEC-95C0-E6AE-0552CC12CBAB}"/>
                </a:ext>
              </a:extLst>
            </p:cNvPr>
            <p:cNvSpPr/>
            <p:nvPr/>
          </p:nvSpPr>
          <p:spPr>
            <a:xfrm>
              <a:off x="7118607" y="2661741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A50C1BF2-9588-21FB-E6D4-238571CCBCA9}"/>
                </a:ext>
              </a:extLst>
            </p:cNvPr>
            <p:cNvSpPr/>
            <p:nvPr/>
          </p:nvSpPr>
          <p:spPr>
            <a:xfrm>
              <a:off x="7261860" y="2687371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4EB929C6-E6D7-A2E6-5EAD-562F633E659C}"/>
                </a:ext>
              </a:extLst>
            </p:cNvPr>
            <p:cNvSpPr/>
            <p:nvPr/>
          </p:nvSpPr>
          <p:spPr>
            <a:xfrm>
              <a:off x="7413602" y="2713378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A4810F65-78D9-EA08-9C5A-891F96723FB9}"/>
                </a:ext>
              </a:extLst>
            </p:cNvPr>
            <p:cNvSpPr/>
            <p:nvPr/>
          </p:nvSpPr>
          <p:spPr>
            <a:xfrm>
              <a:off x="7565344" y="2708148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0814D4EA-79E6-EA19-9763-0E11B34B07D4}"/>
                </a:ext>
              </a:extLst>
            </p:cNvPr>
            <p:cNvSpPr/>
            <p:nvPr/>
          </p:nvSpPr>
          <p:spPr>
            <a:xfrm>
              <a:off x="7701393" y="2665110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8905F130-09C4-A5FE-4BCC-88C071B8EA98}"/>
                </a:ext>
              </a:extLst>
            </p:cNvPr>
            <p:cNvSpPr/>
            <p:nvPr/>
          </p:nvSpPr>
          <p:spPr>
            <a:xfrm>
              <a:off x="7834653" y="2617951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930C7171-5702-5B03-1355-334EB7D16ACC}"/>
                </a:ext>
              </a:extLst>
            </p:cNvPr>
            <p:cNvSpPr/>
            <p:nvPr/>
          </p:nvSpPr>
          <p:spPr>
            <a:xfrm>
              <a:off x="7967913" y="2583624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6EAD11FF-7827-69CA-110B-11352A6FB4D4}"/>
                </a:ext>
              </a:extLst>
            </p:cNvPr>
            <p:cNvSpPr/>
            <p:nvPr/>
          </p:nvSpPr>
          <p:spPr>
            <a:xfrm>
              <a:off x="8100250" y="2566312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C334D1DF-4501-A59C-E006-51F59A2BDCF6}"/>
                </a:ext>
              </a:extLst>
            </p:cNvPr>
            <p:cNvSpPr/>
            <p:nvPr/>
          </p:nvSpPr>
          <p:spPr>
            <a:xfrm>
              <a:off x="8249571" y="2577926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E935609F-11C3-4A10-EE99-BCB9F7501AE0}"/>
                </a:ext>
              </a:extLst>
            </p:cNvPr>
            <p:cNvSpPr/>
            <p:nvPr/>
          </p:nvSpPr>
          <p:spPr>
            <a:xfrm>
              <a:off x="8398892" y="2604221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6D4D80AD-E8A0-6B17-AEE9-160EF7B0A81C}"/>
                </a:ext>
              </a:extLst>
            </p:cNvPr>
            <p:cNvSpPr/>
            <p:nvPr/>
          </p:nvSpPr>
          <p:spPr>
            <a:xfrm>
              <a:off x="8539134" y="2635956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E70B926C-3389-3B6B-FD54-06BAF1B8290B}"/>
                </a:ext>
              </a:extLst>
            </p:cNvPr>
            <p:cNvSpPr/>
            <p:nvPr/>
          </p:nvSpPr>
          <p:spPr>
            <a:xfrm>
              <a:off x="6515232" y="2429942"/>
              <a:ext cx="80049" cy="80049"/>
            </a:xfrm>
            <a:prstGeom prst="rect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C5E7181-33F3-8681-C9B8-23A62840AA5A}"/>
              </a:ext>
            </a:extLst>
          </p:cNvPr>
          <p:cNvGrpSpPr/>
          <p:nvPr/>
        </p:nvGrpSpPr>
        <p:grpSpPr>
          <a:xfrm>
            <a:off x="8091436" y="3414018"/>
            <a:ext cx="582623" cy="565984"/>
            <a:chOff x="8091436" y="3414018"/>
            <a:chExt cx="582623" cy="565984"/>
          </a:xfrm>
        </p:grpSpPr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F3DBDDC8-5C63-53DA-BEE0-2DAF827331C2}"/>
                </a:ext>
              </a:extLst>
            </p:cNvPr>
            <p:cNvSpPr/>
            <p:nvPr/>
          </p:nvSpPr>
          <p:spPr>
            <a:xfrm>
              <a:off x="8091436" y="3615053"/>
              <a:ext cx="582623" cy="1780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5" name="Picture 1074">
              <a:extLst>
                <a:ext uri="{FF2B5EF4-FFF2-40B4-BE49-F238E27FC236}">
                  <a16:creationId xmlns:a16="http://schemas.microsoft.com/office/drawing/2014/main" id="{FB5CE53A-40BF-9AF1-9F18-E79F7E549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3370" y="3800068"/>
              <a:ext cx="205639" cy="179934"/>
            </a:xfrm>
            <a:prstGeom prst="rect">
              <a:avLst/>
            </a:prstGeom>
          </p:spPr>
        </p:pic>
        <p:pic>
          <p:nvPicPr>
            <p:cNvPr id="1077" name="Picture 1076">
              <a:extLst>
                <a:ext uri="{FF2B5EF4-FFF2-40B4-BE49-F238E27FC236}">
                  <a16:creationId xmlns:a16="http://schemas.microsoft.com/office/drawing/2014/main" id="{90C8716D-4BA0-E802-D8C6-15096ACD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4635" y="3414018"/>
              <a:ext cx="507255" cy="161994"/>
            </a:xfrm>
            <a:prstGeom prst="rect">
              <a:avLst/>
            </a:prstGeom>
          </p:spPr>
        </p:pic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4474A719-9575-B776-CB58-FA3D2BF81E11}"/>
              </a:ext>
            </a:extLst>
          </p:cNvPr>
          <p:cNvGrpSpPr/>
          <p:nvPr/>
        </p:nvGrpSpPr>
        <p:grpSpPr>
          <a:xfrm>
            <a:off x="6189116" y="3419143"/>
            <a:ext cx="521846" cy="581841"/>
            <a:chOff x="6189116" y="3419143"/>
            <a:chExt cx="521846" cy="581841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DE4AC98A-DFF0-A63D-12D9-4D0D25343CF9}"/>
                </a:ext>
              </a:extLst>
            </p:cNvPr>
            <p:cNvSpPr/>
            <p:nvPr/>
          </p:nvSpPr>
          <p:spPr>
            <a:xfrm>
              <a:off x="6220324" y="3615535"/>
              <a:ext cx="459431" cy="1813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FF60929D-2BED-2A39-E260-FE1654C6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8481" y="3808831"/>
              <a:ext cx="205878" cy="192153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8BBEF3EF-110A-4BDE-B8C0-ADD6FE46E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9116" y="3419143"/>
              <a:ext cx="521846" cy="163178"/>
            </a:xfrm>
            <a:prstGeom prst="rect">
              <a:avLst/>
            </a:prstGeom>
          </p:spPr>
        </p:pic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7A786342-C2DE-739F-27AD-029402D4FEF3}"/>
              </a:ext>
            </a:extLst>
          </p:cNvPr>
          <p:cNvGrpSpPr/>
          <p:nvPr/>
        </p:nvGrpSpPr>
        <p:grpSpPr>
          <a:xfrm>
            <a:off x="6787419" y="3424209"/>
            <a:ext cx="656143" cy="570701"/>
            <a:chOff x="6774194" y="3422291"/>
            <a:chExt cx="656143" cy="570701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5B0269B7-8658-6F4C-C662-610EA51E77B6}"/>
                </a:ext>
              </a:extLst>
            </p:cNvPr>
            <p:cNvSpPr/>
            <p:nvPr/>
          </p:nvSpPr>
          <p:spPr>
            <a:xfrm>
              <a:off x="6774194" y="3613407"/>
              <a:ext cx="656143" cy="1813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4" name="Picture 1083">
              <a:extLst>
                <a:ext uri="{FF2B5EF4-FFF2-40B4-BE49-F238E27FC236}">
                  <a16:creationId xmlns:a16="http://schemas.microsoft.com/office/drawing/2014/main" id="{17A3BF75-FDCB-B86A-809A-0EF22F35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81595" y="3803170"/>
              <a:ext cx="245379" cy="189822"/>
            </a:xfrm>
            <a:prstGeom prst="rect">
              <a:avLst/>
            </a:prstGeom>
          </p:spPr>
        </p:pic>
        <p:pic>
          <p:nvPicPr>
            <p:cNvPr id="1086" name="Picture 1085">
              <a:extLst>
                <a:ext uri="{FF2B5EF4-FFF2-40B4-BE49-F238E27FC236}">
                  <a16:creationId xmlns:a16="http://schemas.microsoft.com/office/drawing/2014/main" id="{0458646B-E647-7200-E5BA-1D2AB6BB1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42418" y="3422291"/>
              <a:ext cx="506903" cy="169684"/>
            </a:xfrm>
            <a:prstGeom prst="rect">
              <a:avLst/>
            </a:prstGeom>
          </p:spPr>
        </p:pic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9ADD6407-079D-B102-A85D-22C3AD9CCF64}"/>
              </a:ext>
            </a:extLst>
          </p:cNvPr>
          <p:cNvGrpSpPr/>
          <p:nvPr/>
        </p:nvGrpSpPr>
        <p:grpSpPr>
          <a:xfrm>
            <a:off x="7630919" y="3677247"/>
            <a:ext cx="220340" cy="45719"/>
            <a:chOff x="7630919" y="3677247"/>
            <a:chExt cx="220340" cy="45719"/>
          </a:xfrm>
        </p:grpSpPr>
        <p:sp>
          <p:nvSpPr>
            <p:cNvPr id="1089" name="Oval 1088">
              <a:extLst>
                <a:ext uri="{FF2B5EF4-FFF2-40B4-BE49-F238E27FC236}">
                  <a16:creationId xmlns:a16="http://schemas.microsoft.com/office/drawing/2014/main" id="{74BB60D5-FA08-9E16-7E69-6FC2C58D68EE}"/>
                </a:ext>
              </a:extLst>
            </p:cNvPr>
            <p:cNvSpPr/>
            <p:nvPr/>
          </p:nvSpPr>
          <p:spPr>
            <a:xfrm>
              <a:off x="7630919" y="36772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654348EA-D54F-5588-5212-EDE302710ACB}"/>
                </a:ext>
              </a:extLst>
            </p:cNvPr>
            <p:cNvSpPr/>
            <p:nvPr/>
          </p:nvSpPr>
          <p:spPr>
            <a:xfrm>
              <a:off x="7719020" y="36772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297C4839-4AA8-3DF4-108A-CB44C7E6E2F6}"/>
                </a:ext>
              </a:extLst>
            </p:cNvPr>
            <p:cNvSpPr/>
            <p:nvPr/>
          </p:nvSpPr>
          <p:spPr>
            <a:xfrm>
              <a:off x="7805540" y="36772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0C8EB259-8AED-2271-3DF2-774E193E2469}"/>
              </a:ext>
            </a:extLst>
          </p:cNvPr>
          <p:cNvCxnSpPr/>
          <p:nvPr/>
        </p:nvCxnSpPr>
        <p:spPr>
          <a:xfrm>
            <a:off x="6624487" y="3700106"/>
            <a:ext cx="2115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342795A7-D16E-6C58-2DC5-E805C6B0FF7F}"/>
              </a:ext>
            </a:extLst>
          </p:cNvPr>
          <p:cNvCxnSpPr>
            <a:cxnSpLocks/>
          </p:cNvCxnSpPr>
          <p:nvPr/>
        </p:nvCxnSpPr>
        <p:spPr>
          <a:xfrm>
            <a:off x="7371115" y="3700106"/>
            <a:ext cx="140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50F28727-5209-4D16-9C2F-0DE748315EE5}"/>
              </a:ext>
            </a:extLst>
          </p:cNvPr>
          <p:cNvCxnSpPr>
            <a:cxnSpLocks/>
          </p:cNvCxnSpPr>
          <p:nvPr/>
        </p:nvCxnSpPr>
        <p:spPr>
          <a:xfrm>
            <a:off x="8021236" y="3700106"/>
            <a:ext cx="140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3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69B4DC-3309-47DD-B418-39BD0091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62" y="1185477"/>
            <a:ext cx="5486876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</cp:revision>
  <dcterms:created xsi:type="dcterms:W3CDTF">2022-11-03T22:46:52Z</dcterms:created>
  <dcterms:modified xsi:type="dcterms:W3CDTF">2022-11-03T23:54:31Z</dcterms:modified>
</cp:coreProperties>
</file>