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6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0D0D3-A4CB-3A6C-158A-9794106E1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CE8F-6F70-DFD2-2D0C-28D3ADCDF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09B3-7067-5597-0393-D464195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5173-1CF8-6CEB-62C1-AFBD7CE1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5920E-4C9C-23B9-8C62-985E210F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AD53-FFC8-48C4-A5B9-C88C2655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0192-D268-FD02-9CE2-F20D0D92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D2AEF-C126-F7D0-A3FA-DA177620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85E0-F672-710B-0009-AA091603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B38E7-7561-2674-F183-1D5A1B97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2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D9CDF-6422-EF30-3BA3-06A04EAC4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A38C7-40F9-DEDB-6A4B-0B2732B91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E2A25-4255-12EF-584D-EC12063D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146-7A67-C299-D0EF-DA583EB3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33DDB-1D47-BD3D-7C03-61361586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0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D0BA-8299-1CDF-5B25-619A1F6B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78AFD-C24B-5170-355B-5AB770AE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1E209-64A7-1F71-1115-4A2C5B30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041A6-6866-CE10-0B0F-59A8D5D3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E57B6-6214-7873-BE4E-976B0FC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4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1E44-E7F3-54D0-2A3B-BBE4160E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4C4-257A-0177-59D7-AFDB63A94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FA6-2FF4-6B31-4297-DE729A75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7C21-58F6-B405-8F5E-21D79F3D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87A5-7DEE-B935-D49F-B9D7ADA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F62-2EF8-3A4D-A31D-66E67D1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49AE-C027-DEA4-09A1-4858937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09DEB-1BF3-0538-24E2-8BDB592AA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F772-0A7F-C87E-BBFB-7668AB8C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D840A-C07C-91CA-C513-BF55A73E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883D-2508-49E6-5435-31A9EADD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E28F-7CA2-D20F-EAE2-F72363B6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F565-B26A-164D-CB86-9E39BE4E3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CFFF4-1557-FFAB-0BC4-F0C05F69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4C796-2622-3944-795E-76D9CDEA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B3558-6A38-E5B9-5130-A37F84641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FE63A-CA3B-F99C-DEE7-81E2FA0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C10D3-BD4D-E14A-9EE9-41EDD1BE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A2E60-FD06-0A13-ACF6-2D050156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9149-4997-E3AE-F813-98C5C4FE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E8F5F-3A03-E0D1-39B3-BB130983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F258-294A-694C-65B7-5826FA63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12A05-8B81-E82E-F97D-676C626B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59689-DDFF-FBD1-B003-FD5E0D21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535DE-A0F1-9746-02CF-8CE89967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66921-E340-21AF-A340-33D396D5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996E-F05F-DD15-EB5E-A03BC165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CFAAC-EDE9-B206-B0EA-5661DE3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FEB9-064F-D996-2572-0F55F0F6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61FC-4090-FD80-D9BC-2A98A78A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D3C1-4CE1-2FB5-75AA-76ADE66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FFB8-23F4-0A28-7542-322DA4F4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A486-8719-B0CC-7D48-25CBEDB0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88A6F-07A4-4901-3272-2583FE68D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CE65-5506-4C55-93D2-CB82DA52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1B033-9C94-936E-1CDB-68BFC85E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374C-67DD-7B41-A977-89CB4768BCE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A989F-9665-4111-29D8-04B239C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8CF1-2967-35E5-A503-D129855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6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F230-22C2-D58E-8992-B6AA91C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2BDBF-1F11-16F5-466D-A0B898081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24CFA-47F4-4F7F-EC07-4630B658C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374C-67DD-7B41-A977-89CB4768BCE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E050-5B0E-C60D-0E0B-5782B4FF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2A71-F855-400E-E5A8-806BFC2D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049F0-1CB8-214F-8D2B-4622934AB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934-E44A-CF65-100D-ADD32E3A7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P_update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A3D8C-66E8-62E1-D403-14FAA5C72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35726"/>
            <a:ext cx="10515599" cy="4206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Format: b0 v0 chi_max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0AD74-9C70-1F3F-EB08-7BB02C298A75}"/>
              </a:ext>
            </a:extLst>
          </p:cNvPr>
          <p:cNvSpPr txBox="1"/>
          <p:nvPr/>
        </p:nvSpPr>
        <p:spPr>
          <a:xfrm>
            <a:off x="6512609" y="3429000"/>
            <a:ext cx="5065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Need to see collapse of dilute layer to get sharp decrease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87FDFA4-2F9B-A81A-F089-6F9D00044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0" y="2259510"/>
            <a:ext cx="5491437" cy="45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E1F0747-60C3-4199-18D1-566290CFD546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99C167-C824-43D1-1354-26BAEF86C5A4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06 06 260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E1ADE55-5323-A47F-B6BA-889C42394C76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06 06 240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639BF3-8358-71D7-D113-EE6C791755CE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06 06 220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0E377C-EDF2-C36E-336A-D4F749F0088E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07 06 260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F22FF2-031C-B824-D453-2E981C074843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07 06 240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5878B7-051C-926F-3FCB-BAAD456545DB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07 06 220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6EE45-50F4-A777-1507-846D32C5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400" y="653454"/>
            <a:ext cx="3394845" cy="262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3A8D60-1ED3-ABF4-2202-8206D231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653454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C735DE-C0A7-BB68-A6A2-FE28DF98B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65345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F6AAD8C-CBE2-4F34-DEB4-8AC65B9D2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97" y="3953500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C3D41DE-B727-F443-D647-E878E2DF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53" y="3912849"/>
            <a:ext cx="3394846" cy="262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ED9511E-72BE-A62B-BB56-C1E60393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53" y="3798332"/>
            <a:ext cx="3394848" cy="26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0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CBBCB1D-DA3E-7B67-70C9-DE8EC178F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368" y="681317"/>
            <a:ext cx="3424212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33A28A3-894E-3933-1CEC-0BE65DDADDC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14ABB1-1170-F182-39D6-3566A35E579D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05 07 260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2B495E-AF07-0F49-E278-E0170691F25C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05 07 240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B6639-86D5-BB8C-CD6E-23A240D35956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05 07 220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07F6B6-4509-AC27-1D6E-C623DA252D4C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06 07 260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538E70-F3E3-6AAB-F217-A75C834510D8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06 07 240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704112-5CCF-D702-0DFE-8DA447DEACF0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06 07 220</a:t>
              </a:r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28D89431-39B1-4D83-B20E-FCD48C1D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971" y="757039"/>
            <a:ext cx="3424211" cy="26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582B97F-BAC9-CD05-78A6-006B56E25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4" y="757039"/>
            <a:ext cx="3424213" cy="264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0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DE1044-D79E-0BC9-FC4F-CCB785EDC631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7B2FC2-ACFC-68E9-6E62-018A38980225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6B8EAC-AB7C-99DD-3181-7F751035C37E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7FD586-038F-A5B1-64FF-0C6F22702C7A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07 07 220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0970DA-86D9-239D-B4E3-0EDDF35D78EB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0EC5E-F4C5-272A-54D4-465821892917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6446D4-5B58-DC7E-E7B4-FF1721D8B2DE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08 07 220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5AF41A-8A7D-27AD-6D66-67D4236A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3" y="3861055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D2C80F-22ED-A5DE-0A72-AF38468DC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11" y="3861054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A853646-B2BA-DAF1-6E89-7D345D59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98" y="3798332"/>
            <a:ext cx="3882709" cy="2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06 09 220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07 09 220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18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08 09 260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08 09 240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08 09 220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09 09 260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09 09 220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A05450-BAB6-3667-DA5A-473A2A752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7" y="4011074"/>
            <a:ext cx="3521283" cy="27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BD36AC-70B6-2595-EBDB-A838FB8A7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7" y="3999650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F7BB65-978A-07A0-74A9-C2AFBB99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694" y="498286"/>
            <a:ext cx="3521286" cy="271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7AE0C96-AE50-3ABC-B3AF-F4A77B4C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354" y="517365"/>
            <a:ext cx="3521288" cy="27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14EE28EA-EE27-E41B-AF2F-34FA2A4C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0" y="517365"/>
            <a:ext cx="3521285" cy="271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5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A49FA-FE14-09A5-F261-E31E1B9EB010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D32C1-EF01-6F19-2847-0465BD547108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10 09 240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07378-5FEC-51FB-FA5B-BA2FB65C7880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10 09 220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DC36F-F202-B61B-1133-3A953B4DD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973" y="720389"/>
            <a:ext cx="3397281" cy="26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7CD5E9F-7B50-1E68-5D71-E86B94F8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959" y="741870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DE8606B-9E7C-8863-3CEB-5DBFC85AF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7" y="741871"/>
            <a:ext cx="3341625" cy="257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20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1.2 1.0 3.0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40911C-D0A4-2238-3BAD-D311E2462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680228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0375453-B6D3-5883-0528-28257128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370" y="680227"/>
            <a:ext cx="3305624" cy="255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D4DB955-F814-290E-CD8F-D30C33A3F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0225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25FD497-4D9A-CCF8-CBF7-8B64DA574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8" y="3995593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5905548-1FF6-3F3D-65D2-9E9997F7E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86" y="3995592"/>
            <a:ext cx="3305627" cy="25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175832E8-424E-B81A-5C73-00665AB1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77" y="3995592"/>
            <a:ext cx="3305628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03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1.4 1.0 3.0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1.0 1.2 3.0</a:t>
              </a: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1A673E-DA5F-5846-29E9-0FB59BF2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639758"/>
            <a:ext cx="3430333" cy="264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4A64A5E-C4DC-D2F1-7C00-1F600E84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7" y="3816449"/>
            <a:ext cx="3430334" cy="264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78A2304-CE56-7CA2-4F50-AC8D85E80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89" y="3798332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D7EF6A7E-0A56-A49D-8B85-587A43E9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461" y="3816448"/>
            <a:ext cx="3430336" cy="264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69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1.2 1.2 3.0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1.4 1.2 3.0</a:t>
              </a: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CDB8E33E-1B5C-69EA-CBE3-C146C31B1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43" y="592788"/>
            <a:ext cx="3266545" cy="252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ADB9E9-CC3C-1075-21CE-1FFE57145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886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D7F3E7B-A442-68E5-A3A9-CC7E68F7C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592788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784E19CA-060C-890F-EB4B-9CCB622F6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" y="3956550"/>
            <a:ext cx="3266546" cy="252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562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73207"/>
            <a:chOff x="402443" y="128954"/>
            <a:chExt cx="11260168" cy="367320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1.0 1.4 3.0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E81B5E-1582-EC75-D7DF-078074CEBE61}"/>
                </a:ext>
              </a:extLst>
            </p:cNvPr>
            <p:cNvSpPr txBox="1"/>
            <p:nvPr/>
          </p:nvSpPr>
          <p:spPr>
            <a:xfrm>
              <a:off x="402443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FEFB7E-E7A3-B721-5F37-5257754932E1}"/>
                </a:ext>
              </a:extLst>
            </p:cNvPr>
            <p:cNvSpPr txBox="1"/>
            <p:nvPr/>
          </p:nvSpPr>
          <p:spPr>
            <a:xfrm>
              <a:off x="5277158" y="3432829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1.2 1.4 2.8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CF886-60CC-BF53-BEC8-D996B9591742}"/>
                </a:ext>
              </a:extLst>
            </p:cNvPr>
            <p:cNvSpPr txBox="1"/>
            <p:nvPr/>
          </p:nvSpPr>
          <p:spPr>
            <a:xfrm>
              <a:off x="9833811" y="3429000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1.2 1.4 3.0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77AB63-B192-F333-7501-FC00FF1EB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5" y="564704"/>
            <a:ext cx="3624806" cy="27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88AAC1-DC07-10E0-8770-5138BDFB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9" y="560875"/>
            <a:ext cx="3624805" cy="279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973B54-347E-26F4-1029-5A4986E29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9" y="560873"/>
            <a:ext cx="3624808" cy="279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37476A4-BEE8-9FC5-24F6-3D4E40533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592" y="3878947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0FD7FBA-25FD-E1F0-B0F2-725D2C4F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35" y="3864749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5422EABA-411A-FC2E-1940-CE40DAFE2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8" y="3885094"/>
            <a:ext cx="3624809" cy="279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42D43B97-3E96-6E09-BD3C-907C23665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89" y="1215627"/>
            <a:ext cx="555307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2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9A8CE-EC8D-EEDB-B4D8-19C62705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75" y="4006850"/>
            <a:ext cx="3517900" cy="2654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BFC-6EDF-6A89-50C2-4153BD9C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75" y="906556"/>
            <a:ext cx="3594100" cy="2654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8BEA2-EB99-EB03-CAF0-8836F610A0A0}"/>
              </a:ext>
            </a:extLst>
          </p:cNvPr>
          <p:cNvSpPr txBox="1"/>
          <p:nvPr/>
        </p:nvSpPr>
        <p:spPr>
          <a:xfrm>
            <a:off x="2067610" y="5372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06 04 260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F0677-0048-AE2B-B46A-E1AC4D443119}"/>
              </a:ext>
            </a:extLst>
          </p:cNvPr>
          <p:cNvSpPr txBox="1"/>
          <p:nvPr/>
        </p:nvSpPr>
        <p:spPr>
          <a:xfrm>
            <a:off x="2067610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07 04 260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48488-68AA-3677-ED06-2965B61A2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692" y="4006850"/>
            <a:ext cx="3517900" cy="2654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B256D1-EB64-3E37-26E7-75C2CA8CB394}"/>
              </a:ext>
            </a:extLst>
          </p:cNvPr>
          <p:cNvSpPr txBox="1"/>
          <p:nvPr/>
        </p:nvSpPr>
        <p:spPr>
          <a:xfrm>
            <a:off x="6001998" y="366425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07 04 240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FDC5507-A931-D4DD-E54B-73259046B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677" y="4006850"/>
            <a:ext cx="3517900" cy="2654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2075FD-878E-A000-7516-3F0631213825}"/>
              </a:ext>
            </a:extLst>
          </p:cNvPr>
          <p:cNvSpPr txBox="1"/>
          <p:nvPr/>
        </p:nvSpPr>
        <p:spPr>
          <a:xfrm>
            <a:off x="9864856" y="3637518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07 04 220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F87362B-B479-BD3F-14A0-43E0AC92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115" y="906556"/>
            <a:ext cx="3517900" cy="26543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35FAE8F-1060-49CA-66D8-AFF9A44C8001}"/>
              </a:ext>
            </a:extLst>
          </p:cNvPr>
          <p:cNvSpPr txBox="1"/>
          <p:nvPr/>
        </p:nvSpPr>
        <p:spPr>
          <a:xfrm>
            <a:off x="6001998" y="550591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06 04 240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803F02E-02A6-4E7E-93EC-7C83A1296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9526" y="906556"/>
            <a:ext cx="3517900" cy="26543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5EB9581-7234-7417-3092-EE3F50867104}"/>
              </a:ext>
            </a:extLst>
          </p:cNvPr>
          <p:cNvSpPr txBox="1"/>
          <p:nvPr/>
        </p:nvSpPr>
        <p:spPr>
          <a:xfrm>
            <a:off x="9857138" y="53722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06 04 220</a:t>
            </a:r>
          </a:p>
        </p:txBody>
      </p:sp>
    </p:spTree>
    <p:extLst>
      <p:ext uri="{BB962C8B-B14F-4D97-AF65-F5344CB8AC3E}">
        <p14:creationId xmlns:p14="http://schemas.microsoft.com/office/powerpoint/2010/main" val="1883268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BB38F6-EE66-D025-0B25-0FE0898A75A9}"/>
              </a:ext>
            </a:extLst>
          </p:cNvPr>
          <p:cNvGrpSpPr/>
          <p:nvPr/>
        </p:nvGrpSpPr>
        <p:grpSpPr>
          <a:xfrm>
            <a:off x="402443" y="128954"/>
            <a:ext cx="11260168" cy="369332"/>
            <a:chOff x="402443" y="128954"/>
            <a:chExt cx="11260168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5A49FA-FE14-09A5-F261-E31E1B9EB010}"/>
                </a:ext>
              </a:extLst>
            </p:cNvPr>
            <p:cNvSpPr txBox="1"/>
            <p:nvPr/>
          </p:nvSpPr>
          <p:spPr>
            <a:xfrm>
              <a:off x="402443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1.4 1.4 2.6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9D32C1-EF01-6F19-2847-0465BD547108}"/>
                </a:ext>
              </a:extLst>
            </p:cNvPr>
            <p:cNvSpPr txBox="1"/>
            <p:nvPr/>
          </p:nvSpPr>
          <p:spPr>
            <a:xfrm>
              <a:off x="5373372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1.4 1.4 2.8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F07378-5FEC-51FB-FA5B-BA2FB65C7880}"/>
                </a:ext>
              </a:extLst>
            </p:cNvPr>
            <p:cNvSpPr txBox="1"/>
            <p:nvPr/>
          </p:nvSpPr>
          <p:spPr>
            <a:xfrm>
              <a:off x="9833811" y="128954"/>
              <a:ext cx="1828800" cy="3693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1.4 1.4 3.0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56CA3F-41A3-438A-D1C4-C2A83DD7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" y="638355"/>
            <a:ext cx="3519740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F4F0ED-8906-26C4-F256-C632503C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ED00ACC-FBDA-D435-CE9F-2AEDEECA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28" y="638354"/>
            <a:ext cx="3519741" cy="27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7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B899AC-AA00-6195-F9D9-888B0286BA33}"/>
              </a:ext>
            </a:extLst>
          </p:cNvPr>
          <p:cNvSpPr txBox="1"/>
          <p:nvPr/>
        </p:nvSpPr>
        <p:spPr>
          <a:xfrm>
            <a:off x="1485464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9554B-318A-482F-31BD-5532B8428DDB}"/>
              </a:ext>
            </a:extLst>
          </p:cNvPr>
          <p:cNvSpPr txBox="1"/>
          <p:nvPr/>
        </p:nvSpPr>
        <p:spPr>
          <a:xfrm>
            <a:off x="1485464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C88DF-1E09-F76B-241A-446B21697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23" y="831850"/>
            <a:ext cx="3517900" cy="265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784D3-EB54-93A6-37E8-9B9F99B5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23" y="4167734"/>
            <a:ext cx="3517900" cy="2654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3A7FED-E39C-9990-8128-F3C130CC4CAA}"/>
              </a:ext>
            </a:extLst>
          </p:cNvPr>
          <p:cNvSpPr txBox="1"/>
          <p:nvPr/>
        </p:nvSpPr>
        <p:spPr>
          <a:xfrm>
            <a:off x="5343463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0E289-F57E-77D2-392E-786A86572571}"/>
              </a:ext>
            </a:extLst>
          </p:cNvPr>
          <p:cNvSpPr txBox="1"/>
          <p:nvPr/>
        </p:nvSpPr>
        <p:spPr>
          <a:xfrm>
            <a:off x="5343463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09 04 240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93DDB5-ABED-14B1-C1F8-5BA68F3BB7CC}"/>
              </a:ext>
            </a:extLst>
          </p:cNvPr>
          <p:cNvSpPr txBox="1"/>
          <p:nvPr/>
        </p:nvSpPr>
        <p:spPr>
          <a:xfrm>
            <a:off x="9639051" y="4241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08 04 220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955E0C-6C35-9D9D-A6F7-E6B79B54F0A9}"/>
              </a:ext>
            </a:extLst>
          </p:cNvPr>
          <p:cNvSpPr txBox="1"/>
          <p:nvPr/>
        </p:nvSpPr>
        <p:spPr>
          <a:xfrm>
            <a:off x="9639051" y="379840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09 04 220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325308-9BBB-D969-68C4-AB2FF7425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834" y="831850"/>
            <a:ext cx="3517900" cy="2654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42F36F-8227-500E-7BA1-6A86C480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7834" y="4193489"/>
            <a:ext cx="3517900" cy="2654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783761D-6752-6289-D87D-ACB9574120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245" y="831850"/>
            <a:ext cx="3517900" cy="26543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8E1B9E9-0DBA-2988-7634-BE03500925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245" y="4193489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BCC982-CF2C-4368-8DA8-E6FB3DA7A146}"/>
              </a:ext>
            </a:extLst>
          </p:cNvPr>
          <p:cNvSpPr txBox="1"/>
          <p:nvPr/>
        </p:nvSpPr>
        <p:spPr>
          <a:xfrm>
            <a:off x="1652650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10 04 260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0BB4E-4FA0-5FF0-2BB0-E4FFC83B7DE6}"/>
              </a:ext>
            </a:extLst>
          </p:cNvPr>
          <p:cNvSpPr txBox="1"/>
          <p:nvPr/>
        </p:nvSpPr>
        <p:spPr>
          <a:xfrm>
            <a:off x="5510649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10 04 240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F01BE-35D3-D973-F338-C29D1F6915F7}"/>
              </a:ext>
            </a:extLst>
          </p:cNvPr>
          <p:cNvSpPr txBox="1"/>
          <p:nvPr/>
        </p:nvSpPr>
        <p:spPr>
          <a:xfrm>
            <a:off x="9806237" y="69188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10 04 220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01F53-D16B-534C-C94A-325C286EEBE3}"/>
              </a:ext>
            </a:extLst>
          </p:cNvPr>
          <p:cNvSpPr txBox="1"/>
          <p:nvPr/>
        </p:nvSpPr>
        <p:spPr>
          <a:xfrm>
            <a:off x="3351554" y="1855943"/>
            <a:ext cx="645468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All stretched longer than given box size (150*0.6 = 90)</a:t>
            </a:r>
          </a:p>
        </p:txBody>
      </p:sp>
    </p:spTree>
    <p:extLst>
      <p:ext uri="{BB962C8B-B14F-4D97-AF65-F5344CB8AC3E}">
        <p14:creationId xmlns:p14="http://schemas.microsoft.com/office/powerpoint/2010/main" val="6468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736601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707530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167969" y="2058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F3D3E-1F25-13AB-487A-1497CE0B278F}"/>
              </a:ext>
            </a:extLst>
          </p:cNvPr>
          <p:cNvSpPr txBox="1"/>
          <p:nvPr/>
        </p:nvSpPr>
        <p:spPr>
          <a:xfrm>
            <a:off x="697257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AC59F-4A0C-38A2-E31C-48D504A4C001}"/>
              </a:ext>
            </a:extLst>
          </p:cNvPr>
          <p:cNvSpPr txBox="1"/>
          <p:nvPr/>
        </p:nvSpPr>
        <p:spPr>
          <a:xfrm>
            <a:off x="5668186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3DD75-1400-29AD-A30F-A8A0980CDA8B}"/>
              </a:ext>
            </a:extLst>
          </p:cNvPr>
          <p:cNvSpPr txBox="1"/>
          <p:nvPr/>
        </p:nvSpPr>
        <p:spPr>
          <a:xfrm>
            <a:off x="10128625" y="3658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05 03 220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EC85C1-436F-188D-6CEF-2E429FCD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869" y="591582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CD96CA-4851-B8CE-C1A5-BD5D4997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20" y="591582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2138FC-7736-8420-9F2D-56C5614B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8" y="591582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1734C-B8AD-C32F-8F67-0A5E9F31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869" y="4028195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96738E-B079-13E6-CBDA-0B68CDB1A8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557" y="4056316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BEAB8BB-F438-D8AA-A098-1A66632A6E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914" y="4028195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06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AA7037-2997-9CD1-4A28-82464D0646B4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E2485-12BD-5D4E-156D-A5594CC74D63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7FE4B5-2B78-420A-A15A-8EA515B19082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07 03 220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5629-B94B-C0FE-FBCE-2C86B8D6B5B0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B64F2-2A72-634F-5B89-0B19A6E8D46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06 03 240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E025C-ED31-1556-EF0C-CD3946E963FE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</a:t>
            </a:r>
            <a:r>
              <a:rPr lang="en-US"/>
              <a:t>03 220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DC760-22B5-8D4E-9306-1F06E799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482244"/>
            <a:ext cx="3517900" cy="265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7910A8-4EDA-A6C3-95F6-25C58C98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34" y="482244"/>
            <a:ext cx="3517900" cy="265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E15667-A5C1-72AE-C3C2-4A2AD198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01" y="482244"/>
            <a:ext cx="3517900" cy="2654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4B5711-3F45-E886-8896-6121ACF2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270" y="3932144"/>
            <a:ext cx="3517900" cy="2654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CD9FFD-1571-7A35-97EC-7592355BC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834" y="3932144"/>
            <a:ext cx="3517900" cy="2654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4C53AB-5EB3-9C09-1071-6A2E5B54AE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701" y="3932144"/>
            <a:ext cx="35179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631D1-A33D-11B5-B137-439A3063354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D34E2-E5CD-37F2-AB7F-87C70CA66F4A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B5A24-E0C0-9D8A-DDC0-2537808DE244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BCF28-1D1A-3EF3-CC38-69EBD010181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58565-9DC2-053E-841A-FDF2DC27ECF0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48-5D6D-C5E8-E484-40F746BB0160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04 05 220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F681A9-280D-6F96-5D58-1C6F11DFC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482244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A239CC-9714-3ED8-205A-8EC7584FA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293" y="482243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2D1A6D-E348-5E87-0240-894F303D8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482242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2E248A-B409-E081-68C6-EBBABB18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" y="3800741"/>
            <a:ext cx="3777414" cy="285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7872B73-82C1-092A-B050-C0785332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122" y="3888163"/>
            <a:ext cx="3889709" cy="294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8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7CCA5-ECF0-8052-0786-C643323DF650}"/>
              </a:ext>
            </a:extLst>
          </p:cNvPr>
          <p:cNvSpPr txBox="1"/>
          <p:nvPr/>
        </p:nvSpPr>
        <p:spPr>
          <a:xfrm>
            <a:off x="931832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FA683-F9A0-4D47-2C0D-61321642E019}"/>
              </a:ext>
            </a:extLst>
          </p:cNvPr>
          <p:cNvSpPr txBox="1"/>
          <p:nvPr/>
        </p:nvSpPr>
        <p:spPr>
          <a:xfrm>
            <a:off x="5902761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C06CC-250A-FA54-D453-4B2CF9F6AFB1}"/>
              </a:ext>
            </a:extLst>
          </p:cNvPr>
          <p:cNvSpPr txBox="1"/>
          <p:nvPr/>
        </p:nvSpPr>
        <p:spPr>
          <a:xfrm>
            <a:off x="103632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07 05 220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F8213-A5B0-C703-3508-3A99FE169531}"/>
              </a:ext>
            </a:extLst>
          </p:cNvPr>
          <p:cNvSpPr txBox="1"/>
          <p:nvPr/>
        </p:nvSpPr>
        <p:spPr>
          <a:xfrm>
            <a:off x="931832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E573E-50CE-C5BA-55BB-CD22FE9C4795}"/>
              </a:ext>
            </a:extLst>
          </p:cNvPr>
          <p:cNvSpPr txBox="1"/>
          <p:nvPr/>
        </p:nvSpPr>
        <p:spPr>
          <a:xfrm>
            <a:off x="5902761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49E84-3AF4-905F-EA46-D114456B9191}"/>
              </a:ext>
            </a:extLst>
          </p:cNvPr>
          <p:cNvSpPr txBox="1"/>
          <p:nvPr/>
        </p:nvSpPr>
        <p:spPr>
          <a:xfrm>
            <a:off x="10363200" y="112912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06 05 220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8CA5F-1E3D-4E7D-0823-62A8E2E17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764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23D9B-4683-1363-0E15-FD172323F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82244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E6DF2E-6E03-4336-8738-31E884C40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14" y="489854"/>
            <a:ext cx="3328236" cy="251720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9832D12-2749-D7C9-B675-CDA7790EE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14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3528C3-2D29-F131-CE1E-F733991C8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128" y="4062316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5EE4768-A9A0-A459-45D9-62C25B46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803" y="4025463"/>
            <a:ext cx="3328236" cy="251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0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3D408-169B-3C17-5FD2-805B4ED1F6F9}"/>
              </a:ext>
            </a:extLst>
          </p:cNvPr>
          <p:cNvSpPr txBox="1"/>
          <p:nvPr/>
        </p:nvSpPr>
        <p:spPr>
          <a:xfrm>
            <a:off x="402443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D25A8-FDC1-11E4-5C42-8C56943FC66E}"/>
              </a:ext>
            </a:extLst>
          </p:cNvPr>
          <p:cNvSpPr txBox="1"/>
          <p:nvPr/>
        </p:nvSpPr>
        <p:spPr>
          <a:xfrm>
            <a:off x="5373372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B6C62-DD09-170D-01F7-B07B26866A8C}"/>
              </a:ext>
            </a:extLst>
          </p:cNvPr>
          <p:cNvSpPr txBox="1"/>
          <p:nvPr/>
        </p:nvSpPr>
        <p:spPr>
          <a:xfrm>
            <a:off x="9833811" y="128954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04 06 220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43183-8050-6296-C2E8-C2CB3BA5735B}"/>
              </a:ext>
            </a:extLst>
          </p:cNvPr>
          <p:cNvSpPr txBox="1"/>
          <p:nvPr/>
        </p:nvSpPr>
        <p:spPr>
          <a:xfrm>
            <a:off x="402443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65D5A-B3C7-9EE1-0216-F806BE74B0D7}"/>
              </a:ext>
            </a:extLst>
          </p:cNvPr>
          <p:cNvSpPr txBox="1"/>
          <p:nvPr/>
        </p:nvSpPr>
        <p:spPr>
          <a:xfrm>
            <a:off x="5277158" y="3432829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CC87D-4B5F-801C-3DBA-65E174B6525C}"/>
              </a:ext>
            </a:extLst>
          </p:cNvPr>
          <p:cNvSpPr txBox="1"/>
          <p:nvPr/>
        </p:nvSpPr>
        <p:spPr>
          <a:xfrm>
            <a:off x="9833811" y="3429000"/>
            <a:ext cx="18288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05 06 220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357C54-3EDF-FAB3-0386-25CAEE5F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1" y="715705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CAC5DF9-756A-08DC-37B9-F3C40EDE7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774448"/>
            <a:ext cx="3081337" cy="2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430E7A9-8F6C-BF4F-FAF6-AE4A3C5C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1" y="715705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067CA43-26BB-1C90-CABB-D2F8E673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74" y="4074494"/>
            <a:ext cx="3233546" cy="249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B9A6C-8C9C-DB77-E399-E58B5C6D8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80" y="3999508"/>
            <a:ext cx="3198746" cy="246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348</Words>
  <Application>Microsoft Office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P_update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P_update</dc:title>
  <dc:creator>Takashi Yokokura</dc:creator>
  <cp:lastModifiedBy>Takashi Yokokura</cp:lastModifiedBy>
  <cp:revision>37</cp:revision>
  <dcterms:created xsi:type="dcterms:W3CDTF">2022-05-19T15:06:45Z</dcterms:created>
  <dcterms:modified xsi:type="dcterms:W3CDTF">2022-08-29T18:15:25Z</dcterms:modified>
</cp:coreProperties>
</file>