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9331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7834393" y="67002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E5F82F-0CE4-CDEC-3441-DEAFF6A7FF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50" y="3736698"/>
            <a:ext cx="1618073" cy="26943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264193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28195A-DACB-C055-203F-6109D2AD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1" y="1325563"/>
            <a:ext cx="3435879" cy="27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E5692B-3439-FB9C-41E2-F554AE0F0C87}"/>
              </a:ext>
            </a:extLst>
          </p:cNvPr>
          <p:cNvSpPr/>
          <p:nvPr/>
        </p:nvSpPr>
        <p:spPr>
          <a:xfrm>
            <a:off x="1176867" y="3207782"/>
            <a:ext cx="22013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for chi = 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B362F40-4A72-B973-6B8F-EE0B3F04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34" y="1449410"/>
            <a:ext cx="3098799" cy="251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F8C79E9-E07D-4494-8E11-679BC702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17" y="1343847"/>
            <a:ext cx="3614292" cy="27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741C30-4F8D-11FC-3C27-5649AE0592AF}"/>
              </a:ext>
            </a:extLst>
          </p:cNvPr>
          <p:cNvSpPr/>
          <p:nvPr/>
        </p:nvSpPr>
        <p:spPr>
          <a:xfrm>
            <a:off x="8813800" y="2731820"/>
            <a:ext cx="22013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524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68</cp:revision>
  <dcterms:created xsi:type="dcterms:W3CDTF">2023-07-26T17:49:20Z</dcterms:created>
  <dcterms:modified xsi:type="dcterms:W3CDTF">2024-03-27T00:19:17Z</dcterms:modified>
</cp:coreProperties>
</file>