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Nafion SCFT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7477866" y="4059469"/>
            <a:ext cx="4251837" cy="2653914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8"/>
            <a:ext cx="10515600" cy="6701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Polymer morphology is important (but complicated) in nafion membranes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1FB4-A0CF-B609-6BAF-3F89FA29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9" y="1882485"/>
            <a:ext cx="2326240" cy="18961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75099B-0D3E-6434-30C1-439AF148927C}"/>
              </a:ext>
            </a:extLst>
          </p:cNvPr>
          <p:cNvGrpSpPr/>
          <p:nvPr/>
        </p:nvGrpSpPr>
        <p:grpSpPr>
          <a:xfrm>
            <a:off x="5350469" y="1751310"/>
            <a:ext cx="3055581" cy="2011268"/>
            <a:chOff x="4958276" y="4175378"/>
            <a:chExt cx="3481125" cy="2291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30CFD-0F95-6625-84AD-DE61E4B9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958276" y="4175378"/>
              <a:ext cx="2743757" cy="1242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B61D4-7132-6644-FAA5-EE192858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73" r="23474" b="26968"/>
            <a:stretch/>
          </p:blipFill>
          <p:spPr>
            <a:xfrm>
              <a:off x="4958276" y="5407495"/>
              <a:ext cx="3481125" cy="10592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455CE8-A4F9-8978-3086-211C6606ABBB}"/>
              </a:ext>
            </a:extLst>
          </p:cNvPr>
          <p:cNvSpPr txBox="1"/>
          <p:nvPr/>
        </p:nvSpPr>
        <p:spPr>
          <a:xfrm>
            <a:off x="2588215" y="3874803"/>
            <a:ext cx="16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A350-60D1-6BF5-97A4-6D40FD32623F}"/>
              </a:ext>
            </a:extLst>
          </p:cNvPr>
          <p:cNvSpPr txBox="1"/>
          <p:nvPr/>
        </p:nvSpPr>
        <p:spPr>
          <a:xfrm>
            <a:off x="6246372" y="3874803"/>
            <a:ext cx="16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CF30C-D6A0-3801-465D-E7267E02FA71}"/>
              </a:ext>
            </a:extLst>
          </p:cNvPr>
          <p:cNvSpPr txBox="1">
            <a:spLocks/>
          </p:cNvSpPr>
          <p:nvPr/>
        </p:nvSpPr>
        <p:spPr>
          <a:xfrm>
            <a:off x="838199" y="4794092"/>
            <a:ext cx="6538993" cy="128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Self-consistent field theory can provide nafion microstructure under coupled physics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400" dirty="0"/>
              <a:t>Elasticity vs. charge vs. hydrophobicity</a:t>
            </a:r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 SCFT Update</vt:lpstr>
      <vt:lpstr>Last time</vt:lpstr>
      <vt:lpstr>PowerPoint Presentation</vt:lpstr>
      <vt:lpstr>Supplemental Slides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2022-03-28T18:43:16Z</dcterms:created>
  <dcterms:modified xsi:type="dcterms:W3CDTF">2024-09-30T17:57:59Z</dcterms:modified>
</cp:coreProperties>
</file>