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05" y="806568"/>
            <a:ext cx="3112517" cy="240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32" y="806567"/>
            <a:ext cx="3061526" cy="236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267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20</cp:revision>
  <dcterms:created xsi:type="dcterms:W3CDTF">2022-05-19T15:06:45Z</dcterms:created>
  <dcterms:modified xsi:type="dcterms:W3CDTF">2022-08-01T23:40:56Z</dcterms:modified>
</cp:coreProperties>
</file>