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73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7688350" y="135468"/>
            <a:ext cx="3581400" cy="373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eps_prof</a:t>
            </a:r>
            <a:r>
              <a:rPr lang="en-US" dirty="0"/>
              <a:t> fixed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L_Deb</a:t>
            </a:r>
            <a:r>
              <a:rPr lang="en-US" dirty="0"/>
              <a:t> fixed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17C156-C4D6-C4CE-AC3C-B86952661E40}"/>
              </a:ext>
            </a:extLst>
          </p:cNvPr>
          <p:cNvGrpSpPr/>
          <p:nvPr/>
        </p:nvGrpSpPr>
        <p:grpSpPr>
          <a:xfrm>
            <a:off x="3943241" y="923642"/>
            <a:ext cx="3503766" cy="2106667"/>
            <a:chOff x="3943241" y="923642"/>
            <a:chExt cx="3503766" cy="21066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C7235CE-4EAE-C0E3-30B0-296A16EFC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241" y="923642"/>
              <a:ext cx="3503766" cy="21066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8433F-3A7F-5E4F-D394-62D37C2AA26E}"/>
                </a:ext>
              </a:extLst>
            </p:cNvPr>
            <p:cNvSpPr txBox="1"/>
            <p:nvPr/>
          </p:nvSpPr>
          <p:spPr>
            <a:xfrm>
              <a:off x="5918172" y="100744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297A72-7F54-CCB6-CCBD-3CFF5BA5CA9F}"/>
              </a:ext>
            </a:extLst>
          </p:cNvPr>
          <p:cNvGrpSpPr/>
          <p:nvPr/>
        </p:nvGrpSpPr>
        <p:grpSpPr>
          <a:xfrm>
            <a:off x="3956815" y="2840024"/>
            <a:ext cx="3490560" cy="2115491"/>
            <a:chOff x="3956815" y="2840024"/>
            <a:chExt cx="3490560" cy="211549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2B5BD5-0248-1783-FE51-71377972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6815" y="2840024"/>
              <a:ext cx="3490560" cy="21154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758E8-5F7C-27B7-1F7A-53F2151ABED5}"/>
                </a:ext>
              </a:extLst>
            </p:cNvPr>
            <p:cNvSpPr txBox="1"/>
            <p:nvPr/>
          </p:nvSpPr>
          <p:spPr>
            <a:xfrm>
              <a:off x="5918172" y="2897379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7039548" y="265668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223A79-FBD2-0584-AACC-D6BBD256E0BE}"/>
              </a:ext>
            </a:extLst>
          </p:cNvPr>
          <p:cNvGrpSpPr/>
          <p:nvPr/>
        </p:nvGrpSpPr>
        <p:grpSpPr>
          <a:xfrm>
            <a:off x="3957385" y="4718470"/>
            <a:ext cx="3472688" cy="2097196"/>
            <a:chOff x="3957385" y="4718470"/>
            <a:chExt cx="3472688" cy="209719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0E2256-C6B9-125E-F808-A6F0A21EB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12"/>
            <a:stretch/>
          </p:blipFill>
          <p:spPr>
            <a:xfrm>
              <a:off x="3957385" y="4718470"/>
              <a:ext cx="3472688" cy="20971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C35935-8A51-6292-2122-5D1751B1C6A6}"/>
                </a:ext>
              </a:extLst>
            </p:cNvPr>
            <p:cNvSpPr txBox="1"/>
            <p:nvPr/>
          </p:nvSpPr>
          <p:spPr>
            <a:xfrm>
              <a:off x="5918172" y="485376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a030x075c010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7039548" y="646952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7030627" y="455873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(temp) 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8619007" y="160867"/>
            <a:ext cx="3453697" cy="2097195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1E30A-C1FC-5286-B54A-D17992CBF318}"/>
              </a:ext>
            </a:extLst>
          </p:cNvPr>
          <p:cNvSpPr/>
          <p:nvPr/>
        </p:nvSpPr>
        <p:spPr>
          <a:xfrm>
            <a:off x="8923867" y="2421467"/>
            <a:ext cx="3022600" cy="170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Gets.c</a:t>
            </a:r>
            <a:r>
              <a:rPr lang="en-US" dirty="0"/>
              <a:t> / </a:t>
            </a:r>
            <a:r>
              <a:rPr lang="en-US" dirty="0" err="1"/>
              <a:t>Int_PHA</a:t>
            </a:r>
            <a:r>
              <a:rPr lang="en-US" dirty="0"/>
              <a:t>_ </a:t>
            </a:r>
            <a:r>
              <a:rPr lang="en-US" dirty="0" err="1"/>
              <a:t>K_i</a:t>
            </a:r>
            <a:r>
              <a:rPr lang="en-US" dirty="0"/>
              <a:t>[X]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K_i</a:t>
            </a:r>
            <a:r>
              <a:rPr lang="en-US" dirty="0">
                <a:sym typeface="Wingdings" panose="05000000000000000000" pitchFamily="2" charset="2"/>
              </a:rPr>
              <a:t>[Y] fixed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Int_phAQUAD</a:t>
            </a:r>
            <a:r>
              <a:rPr lang="en-US" dirty="0">
                <a:sym typeface="Wingdings" panose="05000000000000000000" pitchFamily="2" charset="2"/>
              </a:rPr>
              <a:t> fixed (Y2 </a:t>
            </a:r>
            <a:r>
              <a:rPr lang="en-US" dirty="0" err="1">
                <a:sym typeface="Wingdings" panose="05000000000000000000" pitchFamily="2" charset="2"/>
              </a:rPr>
              <a:t>unpushed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485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(temp) 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34</cp:revision>
  <dcterms:created xsi:type="dcterms:W3CDTF">2023-07-26T17:49:20Z</dcterms:created>
  <dcterms:modified xsi:type="dcterms:W3CDTF">2023-08-23T00:35:32Z</dcterms:modified>
</cp:coreProperties>
</file>