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244BCB-1543-431E-EB20-3ABF74FBF572}"/>
              </a:ext>
            </a:extLst>
          </p:cNvPr>
          <p:cNvSpPr/>
          <p:nvPr/>
        </p:nvSpPr>
        <p:spPr>
          <a:xfrm>
            <a:off x="1434913" y="5579660"/>
            <a:ext cx="293586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FH Equation with </a:t>
            </a:r>
            <a:r>
              <a:rPr lang="en-US" dirty="0" err="1"/>
              <a:t>v_i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Pure NFH Summary 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09899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294178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11602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737097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01945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10647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7B6167-9254-711C-46A1-09D27797205F}"/>
              </a:ext>
            </a:extLst>
          </p:cNvPr>
          <p:cNvGrpSpPr/>
          <p:nvPr/>
        </p:nvGrpSpPr>
        <p:grpSpPr>
          <a:xfrm>
            <a:off x="397781" y="1803585"/>
            <a:ext cx="5081970" cy="3719513"/>
            <a:chOff x="1647825" y="1843087"/>
            <a:chExt cx="5081970" cy="37195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CA48FE-E0AE-D7F1-1C8E-527D4E04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825" y="2057400"/>
              <a:ext cx="4035538" cy="3505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0DF4E-E8EC-DFA2-F44C-0ED56F26BAEF}"/>
                </a:ext>
              </a:extLst>
            </p:cNvPr>
            <p:cNvSpPr txBox="1"/>
            <p:nvPr/>
          </p:nvSpPr>
          <p:spPr>
            <a:xfrm>
              <a:off x="2333625" y="1843087"/>
              <a:ext cx="28956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Reflectivity Spectra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C2216C-A58B-BE98-8AA8-B2C0FC139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5675" y="2533649"/>
              <a:ext cx="169919" cy="20002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36B47-017F-AA02-17D9-118FD5B555DB}"/>
                </a:ext>
              </a:extLst>
            </p:cNvPr>
            <p:cNvSpPr txBox="1"/>
            <p:nvPr/>
          </p:nvSpPr>
          <p:spPr>
            <a:xfrm>
              <a:off x="3728654" y="2550972"/>
              <a:ext cx="3001141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Emergence of inner condensed phase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430036" y="614698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91ACB-E38E-7540-B3C1-69C06933FC6B}"/>
              </a:ext>
            </a:extLst>
          </p:cNvPr>
          <p:cNvSpPr/>
          <p:nvPr/>
        </p:nvSpPr>
        <p:spPr>
          <a:xfrm>
            <a:off x="9290845" y="4360447"/>
            <a:ext cx="2931459" cy="68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 data points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 of mixtures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Charge of heterogeneous negative block of NFH (blocks 2 &amp; 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241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NLH Progress Update:  Pure fitting and Mixture coding</vt:lpstr>
      <vt:lpstr>Model Overview</vt:lpstr>
      <vt:lpstr>Protein Charge Distribution</vt:lpstr>
      <vt:lpstr>Pure NFH Summary (Srinivasan 2014)</vt:lpstr>
      <vt:lpstr>Characterization</vt:lpstr>
      <vt:lpstr>Fitting pure NFL and NFH</vt:lpstr>
      <vt:lpstr>Mixture of NFL and NFH (by mole fraction)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17</cp:revision>
  <dcterms:created xsi:type="dcterms:W3CDTF">2023-01-30T04:46:42Z</dcterms:created>
  <dcterms:modified xsi:type="dcterms:W3CDTF">2023-01-30T23:11:00Z</dcterms:modified>
</cp:coreProperties>
</file>