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5" r:id="rId14"/>
    <p:sldId id="270" r:id="rId15"/>
    <p:sldId id="271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1145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99</cp:revision>
  <dcterms:created xsi:type="dcterms:W3CDTF">2022-03-28T18:43:16Z</dcterms:created>
  <dcterms:modified xsi:type="dcterms:W3CDTF">2024-10-19T03:20:52Z</dcterms:modified>
</cp:coreProperties>
</file>