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(20240829)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698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 validations</vt:lpstr>
      <vt:lpstr>Prelim results (20240829)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53</cp:revision>
  <dcterms:created xsi:type="dcterms:W3CDTF">2022-03-28T18:43:16Z</dcterms:created>
  <dcterms:modified xsi:type="dcterms:W3CDTF">2024-08-30T00:11:21Z</dcterms:modified>
</cp:coreProperties>
</file>