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seems to be the best fit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AD00B-CCF9-FBC8-DEEB-FF7CA35F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83" y="2232212"/>
            <a:ext cx="6875929" cy="41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other b and v values for </a:t>
            </a:r>
            <a:r>
              <a:rPr lang="en-US" dirty="0" err="1"/>
              <a:t>pNFM</a:t>
            </a:r>
            <a:r>
              <a:rPr lang="en-US" dirty="0"/>
              <a:t>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Changing coarse-graining procedure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seems to be the best fit </vt:lpstr>
      <vt:lpstr>Analysis of other b and v values for pNFM:  Comparison of heights at 3 mM (solid lines) and 50 mM (dashed)</vt:lpstr>
      <vt:lpstr>Changing coarse-graining procedure makes little difference </vt:lpstr>
      <vt:lpstr>Degree of phosphorylation (-2.0e instead of -1.5e) also similarly little difference (not many units)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5</cp:revision>
  <dcterms:created xsi:type="dcterms:W3CDTF">2023-06-13T23:22:39Z</dcterms:created>
  <dcterms:modified xsi:type="dcterms:W3CDTF">2023-06-13T23:41:52Z</dcterms:modified>
</cp:coreProperties>
</file>