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4DB955-F814-290E-CD8F-D30C33A3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225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8A61A6F-E24D-D7C0-2897-0D2F6366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1" y="3864750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59B7AE8-BAEF-ACC3-8E8A-2AF73EA8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7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CD190B77-BFDC-9983-3305-C2B080A9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348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36</cp:revision>
  <dcterms:created xsi:type="dcterms:W3CDTF">2022-05-19T15:06:45Z</dcterms:created>
  <dcterms:modified xsi:type="dcterms:W3CDTF">2022-08-22T21:13:52Z</dcterms:modified>
</cp:coreProperties>
</file>