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4" y="1613074"/>
            <a:ext cx="9560494" cy="4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779246" y="8451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c100</a:t>
            </a:r>
          </a:p>
        </p:txBody>
      </p:sp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3</cp:revision>
  <dcterms:created xsi:type="dcterms:W3CDTF">2022-10-25T23:45:58Z</dcterms:created>
  <dcterms:modified xsi:type="dcterms:W3CDTF">2022-11-01T18:40:33Z</dcterms:modified>
</cp:coreProperties>
</file>