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3" y="2232212"/>
            <a:ext cx="6875929" cy="41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b and v values for pNFM:  Comparison of heights at 3 mM (solid lines) and 50 mM (dashed)</vt:lpstr>
      <vt:lpstr>Changing coarse-graining procedure makes little difference </vt:lpstr>
      <vt:lpstr>Degree of phosphorylation (-2.0e instead of -1.5e) also similarly little difference (not many units)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6</cp:revision>
  <dcterms:created xsi:type="dcterms:W3CDTF">2023-06-13T23:22:39Z</dcterms:created>
  <dcterms:modified xsi:type="dcterms:W3CDTF">2023-06-22T00:03:27Z</dcterms:modified>
</cp:coreProperties>
</file>