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3" r:id="rId3"/>
    <p:sldId id="371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06/21/2024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47EC7B-B02F-1126-C672-E119F97D6394}"/>
              </a:ext>
            </a:extLst>
          </p:cNvPr>
          <p:cNvSpPr txBox="1"/>
          <p:nvPr/>
        </p:nvSpPr>
        <p:spPr>
          <a:xfrm>
            <a:off x="371475" y="335607"/>
            <a:ext cx="572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C04D59-6767-C682-C2DF-E55C40BC3BF2}"/>
              </a:ext>
            </a:extLst>
          </p:cNvPr>
          <p:cNvGrpSpPr/>
          <p:nvPr/>
        </p:nvGrpSpPr>
        <p:grpSpPr>
          <a:xfrm>
            <a:off x="2989735" y="1815751"/>
            <a:ext cx="2846090" cy="927215"/>
            <a:chOff x="872502" y="1124755"/>
            <a:chExt cx="2971800" cy="96817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8E317FF-FE2D-CF4C-F796-3480D1BDE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02" y="1376905"/>
              <a:ext cx="2971800" cy="716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E83364-5BE2-8E76-EA03-FCE4E06DEE9E}"/>
                </a:ext>
              </a:extLst>
            </p:cNvPr>
            <p:cNvSpPr txBox="1"/>
            <p:nvPr/>
          </p:nvSpPr>
          <p:spPr>
            <a:xfrm>
              <a:off x="1806612" y="1124755"/>
              <a:ext cx="94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E3F54-E335-57F2-7730-F94228FC5A6C}"/>
              </a:ext>
            </a:extLst>
          </p:cNvPr>
          <p:cNvGrpSpPr/>
          <p:nvPr/>
        </p:nvGrpSpPr>
        <p:grpSpPr>
          <a:xfrm>
            <a:off x="5835827" y="1815752"/>
            <a:ext cx="3207379" cy="927215"/>
            <a:chOff x="4138613" y="1206385"/>
            <a:chExt cx="3207379" cy="92721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60EB96-BAB2-8631-5C71-11BCBA8C8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613" y="1417580"/>
              <a:ext cx="3207379" cy="716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CD8A9F-880F-5057-873A-E37A36DE3D7C}"/>
                </a:ext>
              </a:extLst>
            </p:cNvPr>
            <p:cNvSpPr txBox="1"/>
            <p:nvPr/>
          </p:nvSpPr>
          <p:spPr>
            <a:xfrm>
              <a:off x="5270814" y="1206385"/>
              <a:ext cx="94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Human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3ACE0D-1A80-0C18-299A-8B47C2E1C292}"/>
              </a:ext>
            </a:extLst>
          </p:cNvPr>
          <p:cNvGrpSpPr/>
          <p:nvPr/>
        </p:nvGrpSpPr>
        <p:grpSpPr>
          <a:xfrm>
            <a:off x="8955922" y="1815752"/>
            <a:ext cx="3207380" cy="937269"/>
            <a:chOff x="7598403" y="1206385"/>
            <a:chExt cx="3207380" cy="937269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D3658FF4-BA97-7BB6-D5C7-45A9FFCFA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403" y="1417580"/>
              <a:ext cx="3207380" cy="72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DF229F-B9B5-199D-B7CA-42B2B55C5DF1}"/>
                </a:ext>
              </a:extLst>
            </p:cNvPr>
            <p:cNvSpPr txBox="1"/>
            <p:nvPr/>
          </p:nvSpPr>
          <p:spPr>
            <a:xfrm>
              <a:off x="8734095" y="1206385"/>
              <a:ext cx="94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Bovine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28A839-C77A-46FB-CF6B-27D17F173D81}"/>
              </a:ext>
            </a:extLst>
          </p:cNvPr>
          <p:cNvGrpSpPr/>
          <p:nvPr/>
        </p:nvGrpSpPr>
        <p:grpSpPr>
          <a:xfrm>
            <a:off x="8967" y="1800128"/>
            <a:ext cx="2971801" cy="964162"/>
            <a:chOff x="46630" y="1214240"/>
            <a:chExt cx="2971801" cy="964162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176D86AA-2E84-BC62-AC79-7D8EEC323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30" y="1462382"/>
              <a:ext cx="2971801" cy="716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B43A3A-AB63-456C-837F-44134A635004}"/>
                </a:ext>
              </a:extLst>
            </p:cNvPr>
            <p:cNvSpPr txBox="1"/>
            <p:nvPr/>
          </p:nvSpPr>
          <p:spPr>
            <a:xfrm>
              <a:off x="108279" y="1214240"/>
              <a:ext cx="2901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Rat   </a:t>
              </a:r>
              <a:r>
                <a:rPr lang="en-US" sz="1400" dirty="0"/>
                <a:t>(non-</a:t>
              </a:r>
              <a:r>
                <a:rPr lang="en-US" sz="1400" dirty="0" err="1"/>
                <a:t>phos</a:t>
              </a:r>
              <a:r>
                <a:rPr lang="en-US" sz="1400" dirty="0"/>
                <a:t> top, </a:t>
              </a:r>
              <a:r>
                <a:rPr lang="en-US" sz="1400" dirty="0" err="1"/>
                <a:t>phos</a:t>
              </a:r>
              <a:r>
                <a:rPr lang="en-US" sz="1400" dirty="0"/>
                <a:t> bot)</a:t>
              </a:r>
            </a:p>
          </p:txBody>
        </p:sp>
      </p:grpSp>
      <p:pic>
        <p:nvPicPr>
          <p:cNvPr id="3088" name="Picture 16">
            <a:extLst>
              <a:ext uri="{FF2B5EF4-FFF2-40B4-BE49-F238E27FC236}">
                <a16:creationId xmlns:a16="http://schemas.microsoft.com/office/drawing/2014/main" id="{B57C872F-2187-7C25-1718-DDA63632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03"/>
            <a:ext cx="2971801" cy="7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8BD19E92-B9F5-E56E-B845-31ED306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3" y="2605677"/>
            <a:ext cx="2846090" cy="7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EBC28EC9-FB14-37EE-B426-7306376E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25" y="2592495"/>
            <a:ext cx="3207379" cy="72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CE943F43-31C5-95DE-A3A1-5F717016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922" y="2592819"/>
            <a:ext cx="3169715" cy="7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E486EC35-8E70-0898-A4CA-5D4CB451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04435"/>
            <a:ext cx="3397944" cy="248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4B4CFE-F7C7-4C82-66CD-68C673218F64}"/>
              </a:ext>
            </a:extLst>
          </p:cNvPr>
          <p:cNvSpPr txBox="1"/>
          <p:nvPr/>
        </p:nvSpPr>
        <p:spPr>
          <a:xfrm>
            <a:off x="3171842" y="3833644"/>
            <a:ext cx="600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Pure NFM brushes at grafting density 0.0278 c/nm2, 150 mM</a:t>
            </a:r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ED120BD9-0827-7F47-9934-98777AB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73" y="4283111"/>
            <a:ext cx="3397944" cy="24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1887BB-F06A-0307-C34D-FE9BC247A7A9}"/>
              </a:ext>
            </a:extLst>
          </p:cNvPr>
          <p:cNvSpPr txBox="1"/>
          <p:nvPr/>
        </p:nvSpPr>
        <p:spPr>
          <a:xfrm>
            <a:off x="371475" y="1369762"/>
            <a:ext cx="113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Charge densities chosen based on best fit to </a:t>
            </a:r>
            <a:r>
              <a:rPr lang="en-US" sz="1400" i="1" dirty="0" err="1"/>
              <a:t>cusum</a:t>
            </a:r>
            <a:r>
              <a:rPr lang="en-US" sz="1400" i="1" dirty="0"/>
              <a:t>; only qualitative differences in distribution, no effect to comparison between species</a:t>
            </a:r>
          </a:p>
        </p:txBody>
      </p:sp>
    </p:spTree>
    <p:extLst>
      <p:ext uri="{BB962C8B-B14F-4D97-AF65-F5344CB8AC3E}">
        <p14:creationId xmlns:p14="http://schemas.microsoft.com/office/powerpoint/2010/main" val="247376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AEDABD-2AE3-0FBD-867C-7DF8FC74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497" y="1418573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72C773-F08A-8168-65FF-69BC16CD11CC}"/>
              </a:ext>
            </a:extLst>
          </p:cNvPr>
          <p:cNvSpPr txBox="1"/>
          <p:nvPr/>
        </p:nvSpPr>
        <p:spPr>
          <a:xfrm>
            <a:off x="9987850" y="1124090"/>
            <a:ext cx="17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rat (32:4[9])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417959-6CF4-E791-074C-036D3C6A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" y="487199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4E80A-C743-A73B-B928-641DC9E099F5}"/>
              </a:ext>
            </a:extLst>
          </p:cNvPr>
          <p:cNvSpPr txBox="1"/>
          <p:nvPr/>
        </p:nvSpPr>
        <p:spPr>
          <a:xfrm>
            <a:off x="-76319" y="169578"/>
            <a:ext cx="28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 mouse (32:4[10])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E8F5B7-E0B9-CDE8-636F-956289A0C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" y="2589700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83EFDD-2444-7AB1-63DE-01852C94EDA2}"/>
              </a:ext>
            </a:extLst>
          </p:cNvPr>
          <p:cNvSpPr txBox="1"/>
          <p:nvPr/>
        </p:nvSpPr>
        <p:spPr>
          <a:xfrm>
            <a:off x="185429" y="2361207"/>
            <a:ext cx="227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human (32:4[9])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83E798-3922-BB87-E29F-D70F6AA3A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" y="4748932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06EC1-64AE-61F9-5433-5F37AD7A797C}"/>
              </a:ext>
            </a:extLst>
          </p:cNvPr>
          <p:cNvSpPr txBox="1"/>
          <p:nvPr/>
        </p:nvSpPr>
        <p:spPr>
          <a:xfrm>
            <a:off x="306566" y="4499052"/>
            <a:ext cx="198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bovine (32:4[8])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7EB8133-5C21-A526-5A2D-FA54A55F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0" y="4796256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FAD7F-9F7D-2BD4-9D71-389F456D4DE0}"/>
              </a:ext>
            </a:extLst>
          </p:cNvPr>
          <p:cNvSpPr txBox="1"/>
          <p:nvPr/>
        </p:nvSpPr>
        <p:spPr>
          <a:xfrm>
            <a:off x="2410351" y="4520002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 bovine (34:4[10])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8F61887-1F87-BE0D-65FE-4BE28C22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0" y="2610649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BAB19-EDC2-BC9C-FF25-4DECD857432D}"/>
              </a:ext>
            </a:extLst>
          </p:cNvPr>
          <p:cNvSpPr txBox="1"/>
          <p:nvPr/>
        </p:nvSpPr>
        <p:spPr>
          <a:xfrm>
            <a:off x="2436361" y="2381766"/>
            <a:ext cx="205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 human (34:4[9])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CD6AF220-44B5-8AE6-7E3B-91D90F55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1" y="512903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AE94-48A8-2F05-B9FE-C6C4AE63C2AF}"/>
              </a:ext>
            </a:extLst>
          </p:cNvPr>
          <p:cNvSpPr txBox="1"/>
          <p:nvPr/>
        </p:nvSpPr>
        <p:spPr>
          <a:xfrm>
            <a:off x="2110635" y="224270"/>
            <a:ext cx="28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mouse (34:4[10])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40096B2-0527-56EC-4126-4BB682D9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31" y="4796256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702EB-F28A-26B0-2E2A-5B8DAF59176C}"/>
              </a:ext>
            </a:extLst>
          </p:cNvPr>
          <p:cNvSpPr txBox="1"/>
          <p:nvPr/>
        </p:nvSpPr>
        <p:spPr>
          <a:xfrm>
            <a:off x="4643170" y="4541731"/>
            <a:ext cx="200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bovine (38:4[8])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BC6C9171-F0DA-BD2D-B1B3-30C0F0FF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33" y="2620840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B4A75-884D-BC01-D7F3-6C0773FEC538}"/>
              </a:ext>
            </a:extLst>
          </p:cNvPr>
          <p:cNvSpPr txBox="1"/>
          <p:nvPr/>
        </p:nvSpPr>
        <p:spPr>
          <a:xfrm>
            <a:off x="4643170" y="2410160"/>
            <a:ext cx="205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human (38:4[7])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5C128439-3882-FCEF-055E-24BC3480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31" y="523093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70770C-3338-01E8-8A1D-3F314FD2406D}"/>
              </a:ext>
            </a:extLst>
          </p:cNvPr>
          <p:cNvSpPr txBox="1"/>
          <p:nvPr/>
        </p:nvSpPr>
        <p:spPr>
          <a:xfrm>
            <a:off x="4643170" y="232671"/>
            <a:ext cx="204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mouse (38:4[9])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4144EDF4-0212-9E07-012C-F0287FF0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81" y="4738737"/>
            <a:ext cx="2406384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476EBE30-22CF-A74A-2DA1-C9718C15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35" y="2643133"/>
            <a:ext cx="2406384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7A9F1CDA-BF11-F8EE-ACCB-C2EA3EE99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846" y="538910"/>
            <a:ext cx="2406384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F9672ECC-7523-D97D-CAA7-C606634B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895" y="3615200"/>
            <a:ext cx="2552225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9671D-786D-AA1C-29FD-0E4B24908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3B909-10BA-6C22-50AF-A65F66F1A96D}"/>
              </a:ext>
            </a:extLst>
          </p:cNvPr>
          <p:cNvSpPr txBox="1"/>
          <p:nvPr/>
        </p:nvSpPr>
        <p:spPr>
          <a:xfrm>
            <a:off x="10023125" y="1386441"/>
            <a:ext cx="17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rat (32:3[9])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BA093-DDC5-5E4D-EB1F-261A3F59A2A0}"/>
              </a:ext>
            </a:extLst>
          </p:cNvPr>
          <p:cNvSpPr txBox="1"/>
          <p:nvPr/>
        </p:nvSpPr>
        <p:spPr>
          <a:xfrm>
            <a:off x="231658" y="210393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pM</a:t>
            </a:r>
            <a:r>
              <a:rPr lang="en-US" b="1" dirty="0"/>
              <a:t> mouse (32:4[10])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E427D-B06D-9C86-4E30-3603E13F8788}"/>
              </a:ext>
            </a:extLst>
          </p:cNvPr>
          <p:cNvSpPr txBox="1"/>
          <p:nvPr/>
        </p:nvSpPr>
        <p:spPr>
          <a:xfrm>
            <a:off x="129494" y="4507914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bovine (32:4[10])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F1F3-42CD-477F-DF5B-2B26C8ACC743}"/>
              </a:ext>
            </a:extLst>
          </p:cNvPr>
          <p:cNvSpPr txBox="1"/>
          <p:nvPr/>
        </p:nvSpPr>
        <p:spPr>
          <a:xfrm>
            <a:off x="2495854" y="4507914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bovine (34:4[8])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CD0CD-660B-6BE7-5E50-B62D0B13210D}"/>
              </a:ext>
            </a:extLst>
          </p:cNvPr>
          <p:cNvSpPr txBox="1"/>
          <p:nvPr/>
        </p:nvSpPr>
        <p:spPr>
          <a:xfrm>
            <a:off x="4606748" y="4535080"/>
            <a:ext cx="22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pM</a:t>
            </a:r>
            <a:r>
              <a:rPr lang="en-US" b="1" dirty="0"/>
              <a:t> bovine (38:4[9])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1159E-8F10-2779-6A5A-784814DF01DB}"/>
              </a:ext>
            </a:extLst>
          </p:cNvPr>
          <p:cNvSpPr txBox="1"/>
          <p:nvPr/>
        </p:nvSpPr>
        <p:spPr>
          <a:xfrm>
            <a:off x="2432270" y="210393"/>
            <a:ext cx="21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mouse (34:4[10])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E7D06-9317-09FD-5311-96B65FD6A661}"/>
              </a:ext>
            </a:extLst>
          </p:cNvPr>
          <p:cNvSpPr txBox="1"/>
          <p:nvPr/>
        </p:nvSpPr>
        <p:spPr>
          <a:xfrm>
            <a:off x="4618437" y="223801"/>
            <a:ext cx="215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mouse (38:4[10])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9A285D-121A-A4CC-9D7D-75AC1214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9" y="519999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4E3920-E392-3340-84A3-1748BD25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18" y="533186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85DE5DA-497F-D364-2D74-671B3E00B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66" y="546594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F918FA6-5DC0-AC00-6CB5-EFCBA94B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" y="2640921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D8F26E1-0C10-285F-0E09-A48E06C0B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94" y="2626466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00E0D2B-6CDD-DCB7-344F-8F3570C4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39" y="2667459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CC823-8D0E-90FB-0FBF-41D57A9E7F9F}"/>
              </a:ext>
            </a:extLst>
          </p:cNvPr>
          <p:cNvSpPr txBox="1"/>
          <p:nvPr/>
        </p:nvSpPr>
        <p:spPr>
          <a:xfrm>
            <a:off x="187978" y="2371208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human (32:4[9])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4570B-E2A5-A710-FB89-3F16643CFB8A}"/>
              </a:ext>
            </a:extLst>
          </p:cNvPr>
          <p:cNvSpPr txBox="1"/>
          <p:nvPr/>
        </p:nvSpPr>
        <p:spPr>
          <a:xfrm>
            <a:off x="4638471" y="2401290"/>
            <a:ext cx="214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human (38:4[6])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433A3-E70B-7CC5-F2A0-EB093DE8479D}"/>
              </a:ext>
            </a:extLst>
          </p:cNvPr>
          <p:cNvSpPr txBox="1"/>
          <p:nvPr/>
        </p:nvSpPr>
        <p:spPr>
          <a:xfrm>
            <a:off x="2413345" y="2368917"/>
            <a:ext cx="22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pM</a:t>
            </a:r>
            <a:r>
              <a:rPr lang="en-US" b="1" dirty="0"/>
              <a:t> human (34:4[7])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82B6AB82-6563-388B-B058-ED3EC4B6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" y="4875377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38DA0D7-B669-930A-A9E1-45B81B86B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51" y="4888785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15AAC25-F025-6AA2-0975-F534049B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24" y="4888785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947CB868-9E8F-02DA-39D9-552C2349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70" y="1692034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1EAE38F-0613-322A-41FB-087D14A0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68" y="554888"/>
            <a:ext cx="2540897" cy="18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4293A0F-C058-68D2-EC38-D8F10822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36" y="2739010"/>
            <a:ext cx="2540897" cy="18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3C2DE75E-CD6B-32D3-4D64-62B5952A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05" y="3674165"/>
            <a:ext cx="2540897" cy="18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D7FFDF3C-E7E1-14C7-086E-44B817BE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39" y="4898921"/>
            <a:ext cx="2552225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150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Binary mixtures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21</cp:revision>
  <dcterms:created xsi:type="dcterms:W3CDTF">2024-04-02T22:20:58Z</dcterms:created>
  <dcterms:modified xsi:type="dcterms:W3CDTF">2024-10-10T19:00:53Z</dcterms:modified>
</cp:coreProperties>
</file>