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9" r:id="rId4"/>
    <p:sldId id="263" r:id="rId5"/>
    <p:sldId id="267" r:id="rId6"/>
    <p:sldId id="265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9240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6977062" y="230505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same b, v values used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240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29</cp:revision>
  <dcterms:created xsi:type="dcterms:W3CDTF">2023-01-30T04:46:42Z</dcterms:created>
  <dcterms:modified xsi:type="dcterms:W3CDTF">2023-05-15T00:49:10Z</dcterms:modified>
</cp:coreProperties>
</file>