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62" r:id="rId5"/>
    <p:sldId id="263" r:id="rId6"/>
    <p:sldId id="265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267200" y="1685364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1549" y="85686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80" y="1741121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1" y="1409236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99468-7226-D4F3-8AC8-3A1640E62B56}"/>
              </a:ext>
            </a:extLst>
          </p:cNvPr>
          <p:cNvSpPr/>
          <p:nvPr/>
        </p:nvSpPr>
        <p:spPr>
          <a:xfrm>
            <a:off x="977153" y="3890682"/>
            <a:ext cx="1667435" cy="475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4 pure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AF4B2-37DC-A04A-66CB-6179820BF26E}"/>
              </a:ext>
            </a:extLst>
          </p:cNvPr>
          <p:cNvSpPr txBox="1"/>
          <p:nvPr/>
        </p:nvSpPr>
        <p:spPr>
          <a:xfrm>
            <a:off x="6566820" y="1100976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590137" y="349874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7486638" y="1594903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DFE1F-AC58-9E8D-9F1F-B0F59371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98" y="903149"/>
            <a:ext cx="3432080" cy="27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EF4323-C2D1-BDA3-7B52-A1BF43299919}"/>
              </a:ext>
            </a:extLst>
          </p:cNvPr>
          <p:cNvSpPr/>
          <p:nvPr/>
        </p:nvSpPr>
        <p:spPr>
          <a:xfrm>
            <a:off x="1254396" y="1769669"/>
            <a:ext cx="2671482" cy="516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r>
              <a:rPr lang="en-US" baseline="30000" dirty="0"/>
              <a:t>th</a:t>
            </a:r>
            <a:r>
              <a:rPr lang="en-US" dirty="0"/>
              <a:t> (mid-point)</a:t>
            </a:r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9040120" y="456019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D29D8-0FC4-0D70-F582-D7E21ABA8310}"/>
              </a:ext>
            </a:extLst>
          </p:cNvPr>
          <p:cNvCxnSpPr/>
          <p:nvPr/>
        </p:nvCxnSpPr>
        <p:spPr>
          <a:xfrm flipH="1">
            <a:off x="5253318" y="3750524"/>
            <a:ext cx="313764" cy="2327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A9B01-4516-B57D-DB70-DE5BCDFC45B8}"/>
              </a:ext>
            </a:extLst>
          </p:cNvPr>
          <p:cNvSpPr/>
          <p:nvPr/>
        </p:nvSpPr>
        <p:spPr>
          <a:xfrm>
            <a:off x="1242172" y="4631909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peaks at low </a:t>
            </a:r>
            <a:r>
              <a:rPr lang="en-US" dirty="0" err="1"/>
              <a:t>Qz</a:t>
            </a:r>
            <a:r>
              <a:rPr lang="en-US" dirty="0"/>
              <a:t> (</a:t>
            </a:r>
            <a:r>
              <a:rPr lang="en-US"/>
              <a:t>high frequency)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FA05B-0582-5475-7A35-21E294EC46AE}"/>
              </a:ext>
            </a:extLst>
          </p:cNvPr>
          <p:cNvCxnSpPr>
            <a:cxnSpLocks/>
          </p:cNvCxnSpPr>
          <p:nvPr/>
        </p:nvCxnSpPr>
        <p:spPr>
          <a:xfrm>
            <a:off x="6367486" y="4133174"/>
            <a:ext cx="0" cy="42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4096869" y="2976290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0.4, 2C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p2a4 c1.75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9" y="1685364"/>
            <a:ext cx="6142942" cy="378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E67EB-DABA-8DB2-ACC0-E72581944703}"/>
              </a:ext>
            </a:extLst>
          </p:cNvPr>
          <p:cNvSpPr txBox="1"/>
          <p:nvPr/>
        </p:nvSpPr>
        <p:spPr>
          <a:xfrm>
            <a:off x="7458635" y="213360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expected confs present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20 for 1C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25 for 3C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30 for 4C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2C?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126</Words>
  <Application>Microsoft Office PowerPoint</Application>
  <PresentationFormat>Widescreen</PresentationFormat>
  <Paragraphs>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37</cp:revision>
  <dcterms:created xsi:type="dcterms:W3CDTF">2023-01-20T22:40:51Z</dcterms:created>
  <dcterms:modified xsi:type="dcterms:W3CDTF">2023-11-21T01:03:31Z</dcterms:modified>
</cp:coreProperties>
</file>