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p2a4 c1.75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15</cp:revision>
  <dcterms:created xsi:type="dcterms:W3CDTF">2023-01-20T22:40:51Z</dcterms:created>
  <dcterms:modified xsi:type="dcterms:W3CDTF">2023-02-14T21:47:24Z</dcterms:modified>
</cp:coreProperties>
</file>