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1" r:id="rId9"/>
    <p:sldId id="262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responsible for forming second layer (looks like flower conformation previously reported for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1EA11B-1D91-D48D-725B-C522C8444350}"/>
              </a:ext>
            </a:extLst>
          </p:cNvPr>
          <p:cNvGrpSpPr/>
          <p:nvPr/>
        </p:nvGrpSpPr>
        <p:grpSpPr>
          <a:xfrm>
            <a:off x="2358645" y="2036583"/>
            <a:ext cx="3518280" cy="2768482"/>
            <a:chOff x="2358645" y="2036583"/>
            <a:chExt cx="3518280" cy="27684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2BDFBE8-D064-2CFA-AED7-04412C5B4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645" y="2036583"/>
              <a:ext cx="3518280" cy="276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05C2-E6B2-BA52-DC74-3295B960BE62}"/>
                </a:ext>
              </a:extLst>
            </p:cNvPr>
            <p:cNvSpPr txBox="1"/>
            <p:nvPr/>
          </p:nvSpPr>
          <p:spPr>
            <a:xfrm>
              <a:off x="3152775" y="2476500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AAF3F6-6F4D-2523-9974-27C9924B3B96}"/>
              </a:ext>
            </a:extLst>
          </p:cNvPr>
          <p:cNvGrpSpPr/>
          <p:nvPr/>
        </p:nvGrpSpPr>
        <p:grpSpPr>
          <a:xfrm>
            <a:off x="5876925" y="2036582"/>
            <a:ext cx="3518280" cy="2768483"/>
            <a:chOff x="5876925" y="2036582"/>
            <a:chExt cx="3518280" cy="2768483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99056DB-F653-466E-F3EB-C875C954A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2036582"/>
              <a:ext cx="3518280" cy="2768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3E390-0B96-A913-9B33-708EC501E727}"/>
                </a:ext>
              </a:extLst>
            </p:cNvPr>
            <p:cNvSpPr txBox="1"/>
            <p:nvPr/>
          </p:nvSpPr>
          <p:spPr>
            <a:xfrm>
              <a:off x="6619875" y="2457450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pNFH_D2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265833-5E51-27FB-8B1C-A8B4C4A654DA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BB36D1-5E92-45B4-243A-B6D3BB1EEC69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600810A8-6DB8-5D93-35DA-94404BF5C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>
                <a:extLst>
                  <a:ext uri="{FF2B5EF4-FFF2-40B4-BE49-F238E27FC236}">
                    <a16:creationId xmlns:a16="http://schemas.microsoft.com/office/drawing/2014/main" id="{2EABB3F6-3B88-5AC2-6A54-BFDB696611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9834C-C674-80AA-8E62-600B1775C292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BBD0E-72C4-97EF-5C0E-6C47C5F02788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(D2)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D684EB-C2CA-974A-F012-40D5C2A4B326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5A1440-3F8B-5B3A-3A72-7852878A0BB0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11" name="Picture 6">
                <a:extLst>
                  <a:ext uri="{FF2B5EF4-FFF2-40B4-BE49-F238E27FC236}">
                    <a16:creationId xmlns:a16="http://schemas.microsoft.com/office/drawing/2014/main" id="{80C7F361-F255-58DF-32CF-3C3D53D398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1326E169-08F5-CCA3-1E2D-8F9C44869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C87E94-2369-9EA8-4B2D-C02334463714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306232-F113-0F63-7CD3-814A3972735C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4151E502-3AA0-96BF-8935-4EA72290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93" y="2167936"/>
            <a:ext cx="3386392" cy="26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15124EA-BAF0-31A8-5EDE-8FA8FE585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08" y="2167936"/>
            <a:ext cx="3386392" cy="26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B3D562-8000-AC0F-3827-9F359BFCB71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conclusions as Option 1, but NFHD2 also forms second layer, just not as tall.</a:t>
            </a:r>
          </a:p>
        </p:txBody>
      </p: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r>
              <a:rPr lang="en-US" dirty="0"/>
              <a:t>(D2)</a:t>
            </a:r>
          </a:p>
          <a:p>
            <a:pPr lvl="1"/>
            <a:r>
              <a:rPr lang="en-US" dirty="0"/>
              <a:t>Originally testing F-H of Proline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hydrophilic</a:t>
            </a:r>
          </a:p>
          <a:p>
            <a:pPr lvl="1"/>
            <a:r>
              <a:rPr lang="en-US" dirty="0"/>
              <a:t>However, changing F-H of Proline for NFH(D2) eliminates good fit with </a:t>
            </a:r>
            <a:r>
              <a:rPr lang="en-US" dirty="0" err="1"/>
              <a:t>exptl</a:t>
            </a:r>
            <a:r>
              <a:rPr lang="en-US" dirty="0"/>
              <a:t> values</a:t>
            </a:r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701868" y="4769023"/>
            <a:ext cx="7480233" cy="2088977"/>
            <a:chOff x="929620" y="3126402"/>
            <a:chExt cx="9490731" cy="26504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929620" y="3126402"/>
              <a:ext cx="1264993" cy="432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929621" y="3447384"/>
              <a:ext cx="1583145" cy="543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Sequences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Sequences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F8F6982-B250-0F22-8B82-94C4D5A6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3957305"/>
            <a:ext cx="7492996" cy="237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9" y="1708045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Sparse brush with 3</a:t>
            </a:r>
            <a:r>
              <a:rPr lang="en-US" baseline="30000" dirty="0"/>
              <a:t>rd</a:t>
            </a:r>
            <a:r>
              <a:rPr lang="en-US" dirty="0"/>
              <a:t> block responsible for most of response to screening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57863" y="200184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05850" y="200184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9" y="4948495"/>
            <a:ext cx="2563016" cy="18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24163" y="381192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05850" y="381192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2437</TotalTime>
  <Words>431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System</vt:lpstr>
      <vt:lpstr>Coarse-grained Sequences (1 of 2)</vt:lpstr>
      <vt:lpstr>Coarse-grained Sequences (2 of 2)</vt:lpstr>
      <vt:lpstr>Agreement with AFM-measured heights</vt:lpstr>
      <vt:lpstr>NFL</vt:lpstr>
      <vt:lpstr>NFM</vt:lpstr>
      <vt:lpstr>NFH(D2)</vt:lpstr>
      <vt:lpstr>pNFH(D2) Option 1</vt:lpstr>
      <vt:lpstr>pNFH(D2)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20</cp:revision>
  <dcterms:created xsi:type="dcterms:W3CDTF">2023-12-14T00:46:32Z</dcterms:created>
  <dcterms:modified xsi:type="dcterms:W3CDTF">2024-04-05T19:24:59Z</dcterms:modified>
</cp:coreProperties>
</file>