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5442481" y="918420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449830" y="26947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1823" y="3599646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0656" y="3531691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1996EE-BBCF-92E4-DD9C-F4476222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70" y="3486499"/>
            <a:ext cx="3972713" cy="88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DA4A1-6855-8A40-105C-59C34418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763" y="4787269"/>
            <a:ext cx="3460379" cy="770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24537-A2A1-D097-5079-482F4D5F3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479" y="5969483"/>
            <a:ext cx="5676057" cy="8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802C4F03-CD39-6FCE-7980-7A8215B5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8" y="1744314"/>
            <a:ext cx="4462659" cy="450533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507520" y="1293919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47902" y="4040564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3560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9145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508997" y="3996981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290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36</cp:revision>
  <dcterms:created xsi:type="dcterms:W3CDTF">2022-03-28T18:43:16Z</dcterms:created>
  <dcterms:modified xsi:type="dcterms:W3CDTF">2022-08-10T23:00:01Z</dcterms:modified>
</cp:coreProperties>
</file>