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13B2-3510-A8D9-F55C-209F630B0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80520-7478-5852-061E-05FA53FCA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FD93C-1FBC-45F4-7961-AF35CAFA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FB145-E0D1-1EBB-5CF7-7A77F1B5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2CD41-DF30-8B84-C79F-2BABE6E5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0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1F55-2D01-D4CB-C818-7FBFACEE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9C2EE-C2FB-A121-0824-90EA716B2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B1076-1295-22F6-D94D-8DB0C6DB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F4EDC-ABD3-48C2-42FB-01F9A8E5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3AC87-3327-B529-1A9A-00F5FF60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10DAE-544D-81BA-05AC-C7E0CC01A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AB89F-7A0D-14F9-DA7D-2C29D0AC0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25395-167E-FF66-4791-99D83A2B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E581-368E-CDD6-9BB4-97673EDA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BCEAE-F9A3-F430-1D66-2674F2E4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8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CD91-9BE6-8BEF-01E7-F22ECDD4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5465-57E3-3F81-BDBD-05817B8C8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413E7-055B-1965-3A39-401E9B1B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E2B9-2B7F-5BAE-C089-69FD73D3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BE8CF-F14A-2F0F-56D2-C8CBD53E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2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1696-BBB5-50C6-A249-7546126C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3BEC0-1398-3FD9-A991-DB8522A44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D8233-BC45-D04A-625D-44B8FECD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1634-8586-B7C9-6D01-148B1DA3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07386-7E40-FCEE-7B16-138F4C78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6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FCAC-850A-1CF6-B889-BCB863A5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8C2F-F77A-A949-D617-49BDA305B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847D0-5802-280A-AF5F-D711BEE58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268F5-90C9-F6EA-9303-297928B8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3C131-33C9-BA25-1AF8-A8DB53B9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EE3F1-425E-2EE6-81B2-939E840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5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E7B1-D608-E011-8088-31912481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74117-F527-4CFE-D76B-29168C466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F9578-F222-11F3-0F03-8468E005E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5C759-5EBA-206D-B459-C21983E65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2292D-CC0D-B51D-A7ED-E87664828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F2654-E532-58B6-0756-1177F922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C0791-E758-FE0D-4BB2-FF200FD1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A6153-7B19-8F70-5A18-032004A9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4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896E-58B8-F24E-1FB7-78051887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E13DB-C56C-3498-9266-1609BD0E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3A73A-4190-2FE6-2DAC-18800AF0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DBCC4-4E22-8FB6-467F-6B1FEA5A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1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72336-F65F-7E1F-2DB7-47E0F739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46025-3DAD-CD08-9408-24FCEF13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9DF63-CA40-3AEA-42EC-E557D018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3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AA68-3927-2450-31B8-4C1FB736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BE461-424C-EA7D-451D-3BF5030E3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2182-2C4A-78F8-AC7D-D6A0F8A84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C7427-2C70-F555-B195-E1D203D4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3F98D-0BD2-B8B5-A025-BBCB0A6E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7E9A8-E2C0-D624-F760-DF70F62F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9D76-5BB6-4CA4-E497-9DD9650E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46A1D-E0F6-A004-4BF7-61ED3C149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2D255-C350-9C40-4C32-8A2B55E66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26BE3-F33F-326C-A0A1-875D66D8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741D4-1B51-F76F-F5CF-7C3A53AE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F2C22-C9E5-F5C4-95AB-11D7E151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5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598BD-5CE3-5FE5-A2E9-A97922D3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A99D2-D303-3236-312F-EDEE53A93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F74D4-71C7-3716-0ED3-D291CCE52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183AE-6F66-A048-578F-0B183D290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AF9FB-ACC0-D472-743B-C7D029DB2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3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67F7-499D-3060-1420-8E87575CB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NLH update 03/31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27967-76D4-407B-4D6A-3E0626FF60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6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9C32-B950-83BD-B653-BDC11B4B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Original approach—Pure NFL/NFH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F5C60-56B1-55D5-D55A-AFA37733F415}"/>
              </a:ext>
            </a:extLst>
          </p:cNvPr>
          <p:cNvSpPr txBox="1"/>
          <p:nvPr/>
        </p:nvSpPr>
        <p:spPr>
          <a:xfrm>
            <a:off x="1036104" y="1177584"/>
            <a:ext cx="635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parameters for NFL and NFH independently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5C5169-9354-DF29-2920-23BC8E98B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93" y="2231739"/>
            <a:ext cx="1746359" cy="2970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3DBF8B-EC38-391E-63FD-958165F30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93" y="5202679"/>
            <a:ext cx="1746359" cy="6522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274347-286F-47DC-50D0-345665E3C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693" y="5854932"/>
            <a:ext cx="1746359" cy="6274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9AECDC-74C7-5B33-33C5-B4257249F303}"/>
              </a:ext>
            </a:extLst>
          </p:cNvPr>
          <p:cNvSpPr txBox="1"/>
          <p:nvPr/>
        </p:nvSpPr>
        <p:spPr>
          <a:xfrm>
            <a:off x="1036105" y="1862406"/>
            <a:ext cx="20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NFL Possibilities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F09E1E-EA1B-4FD7-1BED-228CD041DDC2}"/>
              </a:ext>
            </a:extLst>
          </p:cNvPr>
          <p:cNvGrpSpPr/>
          <p:nvPr/>
        </p:nvGrpSpPr>
        <p:grpSpPr>
          <a:xfrm>
            <a:off x="3521126" y="2236386"/>
            <a:ext cx="1746359" cy="2063423"/>
            <a:chOff x="5888778" y="3485360"/>
            <a:chExt cx="1571844" cy="18572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E5AACAF-95F8-82E1-2DDC-EB400897E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8778" y="3485360"/>
              <a:ext cx="1552792" cy="20005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49498EE-D030-7386-11E2-6E3D20ECB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88778" y="3682609"/>
              <a:ext cx="1543265" cy="190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068CC42-396D-2F0C-006A-447C745B1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8778" y="3872974"/>
              <a:ext cx="1552792" cy="20957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8141CD2-EBF2-E5D6-1568-B195168BB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88778" y="4080458"/>
              <a:ext cx="1571844" cy="20005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549A8B-A798-C3A3-B130-36F999CB2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88778" y="4283845"/>
              <a:ext cx="1514686" cy="19052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3D92574-A08E-B33F-1FC2-4E27C854B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88779" y="4469716"/>
              <a:ext cx="1543265" cy="19052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88B000D-15A8-3BA9-B670-0DA299ABE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88778" y="4660243"/>
              <a:ext cx="1514686" cy="181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EE5B0D4-7623-6832-6CDA-27A862CBF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88778" y="4822882"/>
              <a:ext cx="1533739" cy="181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CFD44AD-41A7-3C3C-AA7E-9542E1B79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888778" y="4990802"/>
              <a:ext cx="1543265" cy="17147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094D93F-165A-60D9-D9E6-7E5A9FD30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888778" y="5152057"/>
              <a:ext cx="1524213" cy="19052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C80B900-1E69-77E8-20A4-620CDACE87B2}"/>
              </a:ext>
            </a:extLst>
          </p:cNvPr>
          <p:cNvSpPr txBox="1"/>
          <p:nvPr/>
        </p:nvSpPr>
        <p:spPr>
          <a:xfrm>
            <a:off x="3382540" y="1862406"/>
            <a:ext cx="20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 Possibilities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7CE601-A03F-7DB1-CCA3-B7D61F37F438}"/>
              </a:ext>
            </a:extLst>
          </p:cNvPr>
          <p:cNvSpPr txBox="1"/>
          <p:nvPr/>
        </p:nvSpPr>
        <p:spPr>
          <a:xfrm>
            <a:off x="3510091" y="5202679"/>
            <a:ext cx="33792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b: Kuhn length</a:t>
            </a:r>
          </a:p>
          <a:p>
            <a:r>
              <a:rPr lang="en-US" sz="1600" dirty="0"/>
              <a:t>v: Monomer volume</a:t>
            </a:r>
          </a:p>
          <a:p>
            <a:r>
              <a:rPr lang="en-US" sz="1600" dirty="0"/>
              <a:t>c: Flory Huggins parameter for </a:t>
            </a:r>
          </a:p>
          <a:p>
            <a:r>
              <a:rPr lang="en-US" sz="1600" dirty="0"/>
              <a:t>    most hydrophobic residues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5E1D918-EC5F-2CCB-DCE9-EFCE99DC2C39}"/>
              </a:ext>
            </a:extLst>
          </p:cNvPr>
          <p:cNvSpPr/>
          <p:nvPr/>
        </p:nvSpPr>
        <p:spPr>
          <a:xfrm>
            <a:off x="6186565" y="3607212"/>
            <a:ext cx="1213905" cy="472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25E45F-22D1-D763-059D-8AEDBA518F83}"/>
              </a:ext>
            </a:extLst>
          </p:cNvPr>
          <p:cNvSpPr txBox="1"/>
          <p:nvPr/>
        </p:nvSpPr>
        <p:spPr>
          <a:xfrm>
            <a:off x="6061150" y="3179732"/>
            <a:ext cx="14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6E957756-7AFB-A66A-1C87-2AF457440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593" y="2391988"/>
            <a:ext cx="3582407" cy="33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49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Original approach—Blended NFL/NFH</a:t>
            </a:r>
          </a:p>
        </p:txBody>
      </p:sp>
    </p:spTree>
    <p:extLst>
      <p:ext uri="{BB962C8B-B14F-4D97-AF65-F5344CB8AC3E}">
        <p14:creationId xmlns:p14="http://schemas.microsoft.com/office/powerpoint/2010/main" val="92846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Autofit/>
          </a:bodyPr>
          <a:lstStyle/>
          <a:p>
            <a:r>
              <a:rPr lang="en-US" sz="3600" dirty="0"/>
              <a:t>New approach—maintain similar NFL and NFH volume</a:t>
            </a:r>
          </a:p>
        </p:txBody>
      </p:sp>
    </p:spTree>
    <p:extLst>
      <p:ext uri="{BB962C8B-B14F-4D97-AF65-F5344CB8AC3E}">
        <p14:creationId xmlns:p14="http://schemas.microsoft.com/office/powerpoint/2010/main" val="284942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Phosphorylated NFH Progress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328DC5-8A3B-F54D-3C3A-8939DE84E306}"/>
              </a:ext>
            </a:extLst>
          </p:cNvPr>
          <p:cNvGrpSpPr/>
          <p:nvPr/>
        </p:nvGrpSpPr>
        <p:grpSpPr>
          <a:xfrm>
            <a:off x="1586213" y="3539701"/>
            <a:ext cx="4509787" cy="3271136"/>
            <a:chOff x="1881832" y="1591306"/>
            <a:chExt cx="5017787" cy="363960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ACE7292-1EA5-F5E5-495B-8D3C774A1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1832" y="1591306"/>
              <a:ext cx="5017787" cy="3639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71735E2-1106-E89E-226D-4722BBCE7AD4}"/>
                </a:ext>
              </a:extLst>
            </p:cNvPr>
            <p:cNvCxnSpPr>
              <a:cxnSpLocks/>
            </p:cNvCxnSpPr>
            <p:nvPr/>
          </p:nvCxnSpPr>
          <p:spPr>
            <a:xfrm>
              <a:off x="3451799" y="2460013"/>
              <a:ext cx="1130405" cy="4874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C0CD2AA-3ACB-61A6-3AB2-B619617CF956}"/>
              </a:ext>
            </a:extLst>
          </p:cNvPr>
          <p:cNvSpPr txBox="1"/>
          <p:nvPr/>
        </p:nvSpPr>
        <p:spPr>
          <a:xfrm>
            <a:off x="6299201" y="3917909"/>
            <a:ext cx="562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running one more to get a close fit; if not, the current best one should be close enough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3EEA5-8CAE-34CC-F0F6-F8E2ED82B9AB}"/>
              </a:ext>
            </a:extLst>
          </p:cNvPr>
          <p:cNvSpPr txBox="1"/>
          <p:nvPr/>
        </p:nvSpPr>
        <p:spPr>
          <a:xfrm>
            <a:off x="6299201" y="5233465"/>
            <a:ext cx="56218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Quick note: the points that go to zero just didn’t converge. The point at 6 nm takes a really long time to converge, so I will probably proceed with only calculating from 1 to 6 nm.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the future, if needed, I can go to 8 nm (1.6 mM)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F63E2E-326A-51D6-D47D-169A9FD876FC}"/>
              </a:ext>
            </a:extLst>
          </p:cNvPr>
          <p:cNvCxnSpPr>
            <a:cxnSpLocks/>
          </p:cNvCxnSpPr>
          <p:nvPr/>
        </p:nvCxnSpPr>
        <p:spPr>
          <a:xfrm flipH="1">
            <a:off x="4453467" y="5360084"/>
            <a:ext cx="1845734" cy="536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1FBEB3-BE52-C760-B45F-5D817833A164}"/>
              </a:ext>
            </a:extLst>
          </p:cNvPr>
          <p:cNvGrpSpPr/>
          <p:nvPr/>
        </p:nvGrpSpPr>
        <p:grpSpPr>
          <a:xfrm>
            <a:off x="2846575" y="1214501"/>
            <a:ext cx="6905252" cy="2172803"/>
            <a:chOff x="5202080" y="812718"/>
            <a:chExt cx="6905252" cy="2172803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01BF9EB-1C55-9951-FA2F-C77E4AB5E0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080" y="1230316"/>
              <a:ext cx="6905252" cy="1755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77B478-E26D-FE32-4466-C295BEDEB0E0}"/>
                </a:ext>
              </a:extLst>
            </p:cNvPr>
            <p:cNvSpPr txBox="1"/>
            <p:nvPr/>
          </p:nvSpPr>
          <p:spPr>
            <a:xfrm>
              <a:off x="7215372" y="812718"/>
              <a:ext cx="28786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phosph</a:t>
              </a:r>
              <a:r>
                <a:rPr lang="en-US" sz="2000" dirty="0"/>
                <a:t>. = - 1.5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455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NLH update 03/31</vt:lpstr>
      <vt:lpstr>Original approach—Pure NFL/NFH</vt:lpstr>
      <vt:lpstr>Original approach—Blended NFL/NFH</vt:lpstr>
      <vt:lpstr>New approach—maintain similar NFL and NFH volume</vt:lpstr>
      <vt:lpstr>Phosphorylated NFH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Erika update 03/31</dc:title>
  <dc:creator>Takashi Yokokura</dc:creator>
  <cp:lastModifiedBy>Takashi Yokokura</cp:lastModifiedBy>
  <cp:revision>6</cp:revision>
  <dcterms:created xsi:type="dcterms:W3CDTF">2023-03-30T23:16:05Z</dcterms:created>
  <dcterms:modified xsi:type="dcterms:W3CDTF">2023-03-31T00:06:50Z</dcterms:modified>
</cp:coreProperties>
</file>