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075C-FBB9-8036-4CD9-9C427F18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041A-DE5D-1F03-4C5D-0F48F223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1AE9-0639-C72C-626C-F46158A9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D9A0-AA11-59BC-C26F-DFE0B819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A726-A14B-67D0-7C87-66638BF2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D29A-D495-0D81-FFFA-E20EBCBD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4579-B456-B2EC-AC1E-6C2F4CFC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CABC-8CA9-9448-F80B-CFAC4968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1E7E-B853-D976-9CAC-330EDD83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3D90-BFED-FE46-F04E-FB4E439B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4F6C1-59EB-F361-BA47-0AF2736C6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A67F-97F5-5E5B-99C5-8FC5F7A5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4306-D728-2B52-653E-1AAE02EA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ACD9-0756-C73A-5E95-1AAC045E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5118-DB2B-4ADE-6C36-D467C765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0BE6-24F8-8309-2C1B-28C41FBB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7398-9EAB-D7CB-853A-FB56A747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179C-0782-3B27-91B0-098E4C01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8F4C-7389-453D-1DDC-8B418E4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69A1-B15A-6EEF-DFCC-2A03888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357E-03E5-1269-7278-BAB0FFD3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AD7-382C-5A81-2FDC-3849F481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2B9E-29CB-78CD-42F4-94FE29CB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7685-B4D3-FBFB-D2BD-05F9056A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A2AF-3D23-62D3-FFB4-0815099A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4693-A8DC-18C4-930A-A7EABA33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7CCB-1257-D32B-65DA-12015772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C2ED-30DC-EE5F-02AE-8EB8F752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708B-7295-229E-B6C8-E73A8FB2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7033-1B15-6B31-F08C-8E321015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A97F-697B-7025-F7F9-7F0BE01B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AB7-A79F-BBF5-6B7F-EF49033C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F46A-8493-64D4-F008-3D713E10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1191-AE43-7BA8-6B3F-0F26A802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C384-18AA-FBFA-9E1F-D0FD916F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721AC-F748-750B-467F-A9F51EEA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4155D-AC5C-650B-FC3D-4FDEEE14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26E1-3ECD-6D18-D494-B6A85B86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8F7AC-5E43-7C83-2CF0-D5F698B7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27D2-419C-6260-4CC5-1F66A00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B4BA6-6726-A642-5252-BD81E20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A2BE5-E514-FD03-7C6F-5105A411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36152-754E-1072-80BB-B3682DD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E221A-8FE9-A4E8-8311-4BA1B73F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0BC5-D6D3-2F96-FF4A-061F463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B2DF-2FFE-A32E-A91A-203A805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1DA1-5F65-81A2-E78A-0A76744B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E18D-55F9-88EE-70C5-59ACE424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2DD62-668F-32B6-4C28-6DE77EE3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483FC-728D-1B06-C580-922329F1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068AD-A6F2-1456-0052-4482C772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63FF-F0B3-6875-7DC8-BE11BC23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D6E1-1F1F-9766-6E2E-EFFA4617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39055-41F7-651D-0575-ECD3CFDF9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5284A-553F-BF20-681D-B12552C38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A46F-6456-1C75-9EAF-FE2F506D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032A-6AE2-C818-D0B8-DE86C5A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FB705-C7E8-13A8-1718-B0D097E0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7B125-BE53-9A90-5276-4504B370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5F09-D656-15A5-8119-BB5BC409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2A29-772B-3F14-54BC-6B451E49C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CA0-0D72-52B0-3F4B-D4CABBB4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F90A-863E-727C-32BF-F4AC53DFB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AA482F-91FD-0027-5F01-AAA9D60A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09" y="3286470"/>
            <a:ext cx="6178005" cy="26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2EF0B-FA51-B0BD-AF62-F38F7C3F2F30}"/>
              </a:ext>
            </a:extLst>
          </p:cNvPr>
          <p:cNvSpPr txBox="1"/>
          <p:nvPr/>
        </p:nvSpPr>
        <p:spPr>
          <a:xfrm>
            <a:off x="3446461" y="929400"/>
            <a:ext cx="52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Original: phosphorylated NFH (-1.5e) at 7.44 pH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DBFAE2-81EC-CD82-CC14-547D44C4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05" y="1734401"/>
            <a:ext cx="5538258" cy="13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B14E1E-C0EB-B9FA-6546-E17AF469297C}"/>
              </a:ext>
            </a:extLst>
          </p:cNvPr>
          <p:cNvCxnSpPr>
            <a:cxnSpLocks/>
          </p:cNvCxnSpPr>
          <p:nvPr/>
        </p:nvCxnSpPr>
        <p:spPr>
          <a:xfrm flipH="1">
            <a:off x="8882063" y="3190875"/>
            <a:ext cx="381528" cy="361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FA3B7-30C4-BAD9-2CB2-A1E2A620B5A5}"/>
              </a:ext>
            </a:extLst>
          </p:cNvPr>
          <p:cNvSpPr txBox="1"/>
          <p:nvPr/>
        </p:nvSpPr>
        <p:spPr>
          <a:xfrm>
            <a:off x="9263591" y="2954366"/>
            <a:ext cx="218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Ionic Strength (mM)</a:t>
            </a:r>
          </a:p>
        </p:txBody>
      </p:sp>
    </p:spTree>
    <p:extLst>
      <p:ext uri="{BB962C8B-B14F-4D97-AF65-F5344CB8AC3E}">
        <p14:creationId xmlns:p14="http://schemas.microsoft.com/office/powerpoint/2010/main" val="36961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E1C2AFE-D943-2DE3-B830-303F479F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55924"/>
            <a:ext cx="598002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371BA0-2157-3B33-B676-B1AAE9CC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3747193"/>
            <a:ext cx="598002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381C-EED3-82CE-73CF-6E81D8004775}"/>
              </a:ext>
            </a:extLst>
          </p:cNvPr>
          <p:cNvSpPr txBox="1"/>
          <p:nvPr/>
        </p:nvSpPr>
        <p:spPr>
          <a:xfrm>
            <a:off x="1356099" y="2306958"/>
            <a:ext cx="402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p0NFH: Take out Block 2 (611 AA length)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CD574-2BFC-EB92-CEFC-0024EB1E0DD2}"/>
              </a:ext>
            </a:extLst>
          </p:cNvPr>
          <p:cNvSpPr txBox="1"/>
          <p:nvPr/>
        </p:nvSpPr>
        <p:spPr>
          <a:xfrm>
            <a:off x="7275425" y="2306958"/>
            <a:ext cx="396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p1NFH: Neutral Block 2 (647 AA length)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DEF7C-3B9B-36AE-B188-DE57849D4F51}"/>
              </a:ext>
            </a:extLst>
          </p:cNvPr>
          <p:cNvGrpSpPr/>
          <p:nvPr/>
        </p:nvGrpSpPr>
        <p:grpSpPr>
          <a:xfrm>
            <a:off x="581092" y="2840249"/>
            <a:ext cx="5207308" cy="754019"/>
            <a:chOff x="889971" y="2682658"/>
            <a:chExt cx="5207308" cy="75401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E4B832E-3C67-3CCD-5E09-0A684EB27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91" b="43655"/>
            <a:stretch/>
          </p:blipFill>
          <p:spPr bwMode="auto">
            <a:xfrm>
              <a:off x="889971" y="2682658"/>
              <a:ext cx="371562" cy="75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446191D6-5D2C-F399-AB62-2CEB586EA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5" b="43655"/>
            <a:stretch/>
          </p:blipFill>
          <p:spPr bwMode="auto">
            <a:xfrm>
              <a:off x="1261533" y="2682658"/>
              <a:ext cx="4835746" cy="75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B238B24E-1200-04B5-0B6E-D59EA23D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30" y="636501"/>
            <a:ext cx="5538258" cy="13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A374E5E-EABF-8455-D0C4-7BFBD9820149}"/>
              </a:ext>
            </a:extLst>
          </p:cNvPr>
          <p:cNvGrpSpPr/>
          <p:nvPr/>
        </p:nvGrpSpPr>
        <p:grpSpPr>
          <a:xfrm>
            <a:off x="6350529" y="2840249"/>
            <a:ext cx="5538258" cy="754020"/>
            <a:chOff x="6341004" y="2945125"/>
            <a:chExt cx="5538258" cy="75402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2DE325E-BB78-2786-B02A-3022E23C9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55"/>
            <a:stretch/>
          </p:blipFill>
          <p:spPr bwMode="auto">
            <a:xfrm>
              <a:off x="6341004" y="2945125"/>
              <a:ext cx="5538258" cy="754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271F1B-3E50-0524-958C-9FBBC4EAB6AE}"/>
                </a:ext>
              </a:extLst>
            </p:cNvPr>
            <p:cNvSpPr/>
            <p:nvPr/>
          </p:nvSpPr>
          <p:spPr>
            <a:xfrm>
              <a:off x="6722533" y="3188494"/>
              <a:ext cx="330730" cy="478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D69B262-731D-1E0C-2341-4038CFE52E24}"/>
                </a:ext>
              </a:extLst>
            </p:cNvPr>
            <p:cNvCxnSpPr/>
            <p:nvPr/>
          </p:nvCxnSpPr>
          <p:spPr>
            <a:xfrm>
              <a:off x="6722533" y="3300413"/>
              <a:ext cx="33073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71E4247-02D1-2EA2-F478-3CCA1F71CEDB}"/>
              </a:ext>
            </a:extLst>
          </p:cNvPr>
          <p:cNvSpPr txBox="1"/>
          <p:nvPr/>
        </p:nvSpPr>
        <p:spPr>
          <a:xfrm>
            <a:off x="3160096" y="25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Original (647 AA length)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26224-AA41-4794-8E9D-2068C8FD5F0E}"/>
              </a:ext>
            </a:extLst>
          </p:cNvPr>
          <p:cNvSpPr txBox="1"/>
          <p:nvPr/>
        </p:nvSpPr>
        <p:spPr>
          <a:xfrm>
            <a:off x="2287323" y="6387650"/>
            <a:ext cx="785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charge distributions figures made in ppt but reflect the changes accurately</a:t>
            </a:r>
          </a:p>
        </p:txBody>
      </p:sp>
    </p:spTree>
    <p:extLst>
      <p:ext uri="{BB962C8B-B14F-4D97-AF65-F5344CB8AC3E}">
        <p14:creationId xmlns:p14="http://schemas.microsoft.com/office/powerpoint/2010/main" val="40885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A04D6B-1AE5-3E47-9EAC-564A33AFF5CA}"/>
              </a:ext>
            </a:extLst>
          </p:cNvPr>
          <p:cNvGrpSpPr/>
          <p:nvPr/>
        </p:nvGrpSpPr>
        <p:grpSpPr>
          <a:xfrm>
            <a:off x="1938337" y="1772807"/>
            <a:ext cx="4424363" cy="3937432"/>
            <a:chOff x="3729037" y="2158361"/>
            <a:chExt cx="4119563" cy="366617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EC1366D-4477-EADF-00CB-B0C3AEB1E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37" y="2158361"/>
              <a:ext cx="4119563" cy="3666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3CABE21-2745-86FA-2719-31A3E7FDBDB9}"/>
                </a:ext>
              </a:extLst>
            </p:cNvPr>
            <p:cNvSpPr/>
            <p:nvPr/>
          </p:nvSpPr>
          <p:spPr>
            <a:xfrm>
              <a:off x="6981825" y="2876550"/>
              <a:ext cx="790575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Original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FF4F7C-400D-E9D8-1D41-BD8AE6DB98DF}"/>
              </a:ext>
            </a:extLst>
          </p:cNvPr>
          <p:cNvSpPr txBox="1"/>
          <p:nvPr/>
        </p:nvSpPr>
        <p:spPr>
          <a:xfrm>
            <a:off x="6896100" y="2905125"/>
            <a:ext cx="442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 and v values still being tuned (but is consistent between results in this figure)</a:t>
            </a:r>
          </a:p>
        </p:txBody>
      </p:sp>
    </p:spTree>
    <p:extLst>
      <p:ext uri="{BB962C8B-B14F-4D97-AF65-F5344CB8AC3E}">
        <p14:creationId xmlns:p14="http://schemas.microsoft.com/office/powerpoint/2010/main" val="22908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</cp:revision>
  <dcterms:created xsi:type="dcterms:W3CDTF">2023-08-11T20:04:54Z</dcterms:created>
  <dcterms:modified xsi:type="dcterms:W3CDTF">2023-08-11T20:26:55Z</dcterms:modified>
</cp:coreProperties>
</file>